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22" r:id="rId1"/>
    <p:sldMasterId id="2147483724" r:id="rId2"/>
  </p:sldMasterIdLst>
  <p:notesMasterIdLst>
    <p:notesMasterId r:id="rId23"/>
  </p:notesMasterIdLst>
  <p:sldIdLst>
    <p:sldId id="829" r:id="rId3"/>
    <p:sldId id="839" r:id="rId4"/>
    <p:sldId id="840" r:id="rId5"/>
    <p:sldId id="838" r:id="rId6"/>
    <p:sldId id="818" r:id="rId7"/>
    <p:sldId id="837" r:id="rId8"/>
    <p:sldId id="822" r:id="rId9"/>
    <p:sldId id="823" r:id="rId10"/>
    <p:sldId id="824" r:id="rId11"/>
    <p:sldId id="841" r:id="rId12"/>
    <p:sldId id="833" r:id="rId13"/>
    <p:sldId id="825" r:id="rId14"/>
    <p:sldId id="834" r:id="rId15"/>
    <p:sldId id="826" r:id="rId16"/>
    <p:sldId id="842" r:id="rId17"/>
    <p:sldId id="835" r:id="rId18"/>
    <p:sldId id="827" r:id="rId19"/>
    <p:sldId id="836" r:id="rId20"/>
    <p:sldId id="843" r:id="rId21"/>
    <p:sldId id="830" r:id="rId22"/>
  </p:sldIdLst>
  <p:sldSz cx="9907588" cy="6869113"/>
  <p:notesSz cx="7099300" cy="10234613"/>
  <p:embeddedFontLst>
    <p:embeddedFont>
      <p:font typeface="Calibri" panose="020F0502020204030204" pitchFamily="34" charset="0"/>
      <p:regular r:id="rId24"/>
      <p:bold r:id="rId25"/>
      <p:italic r:id="rId26"/>
      <p:boldItalic r:id="rId27"/>
    </p:embeddedFont>
    <p:embeddedFont>
      <p:font typeface="Arial Unicode MS" panose="020B0604020202020204" pitchFamily="34" charset="-128"/>
      <p:regular r:id="rId28"/>
    </p:embeddedFont>
    <p:embeddedFont>
      <p:font typeface="Arial Black" panose="020B0A04020102020204" pitchFamily="34" charset="0"/>
      <p:bold r:id="rId29"/>
    </p:embeddedFont>
  </p:embeddedFontLst>
  <p:defaultTextStyle>
    <a:defPPr>
      <a:defRPr lang="ru-RU"/>
    </a:defPPr>
    <a:lvl1pPr algn="l" rtl="0" eaLnBrk="0" fontAlgn="base" hangingPunct="0">
      <a:lnSpc>
        <a:spcPct val="110000"/>
      </a:lnSpc>
      <a:spcBef>
        <a:spcPct val="50000"/>
      </a:spcBef>
      <a:spcAft>
        <a:spcPct val="0"/>
      </a:spcAft>
      <a:defRPr sz="2000" kern="1200">
        <a:solidFill>
          <a:schemeClr val="tx1"/>
        </a:solidFill>
        <a:latin typeface="Arial" panose="020B0604020202020204" pitchFamily="34" charset="0"/>
        <a:ea typeface="+mn-ea"/>
        <a:cs typeface="+mn-cs"/>
      </a:defRPr>
    </a:lvl1pPr>
    <a:lvl2pPr marL="457131" algn="l" rtl="0" eaLnBrk="0" fontAlgn="base" hangingPunct="0">
      <a:lnSpc>
        <a:spcPct val="110000"/>
      </a:lnSpc>
      <a:spcBef>
        <a:spcPct val="50000"/>
      </a:spcBef>
      <a:spcAft>
        <a:spcPct val="0"/>
      </a:spcAft>
      <a:defRPr sz="2000" kern="1200">
        <a:solidFill>
          <a:schemeClr val="tx1"/>
        </a:solidFill>
        <a:latin typeface="Arial" panose="020B0604020202020204" pitchFamily="34" charset="0"/>
        <a:ea typeface="+mn-ea"/>
        <a:cs typeface="+mn-cs"/>
      </a:defRPr>
    </a:lvl2pPr>
    <a:lvl3pPr marL="914262" algn="l" rtl="0" eaLnBrk="0" fontAlgn="base" hangingPunct="0">
      <a:lnSpc>
        <a:spcPct val="110000"/>
      </a:lnSpc>
      <a:spcBef>
        <a:spcPct val="50000"/>
      </a:spcBef>
      <a:spcAft>
        <a:spcPct val="0"/>
      </a:spcAft>
      <a:defRPr sz="2000" kern="1200">
        <a:solidFill>
          <a:schemeClr val="tx1"/>
        </a:solidFill>
        <a:latin typeface="Arial" panose="020B0604020202020204" pitchFamily="34" charset="0"/>
        <a:ea typeface="+mn-ea"/>
        <a:cs typeface="+mn-cs"/>
      </a:defRPr>
    </a:lvl3pPr>
    <a:lvl4pPr marL="1371393" algn="l" rtl="0" eaLnBrk="0" fontAlgn="base" hangingPunct="0">
      <a:lnSpc>
        <a:spcPct val="110000"/>
      </a:lnSpc>
      <a:spcBef>
        <a:spcPct val="50000"/>
      </a:spcBef>
      <a:spcAft>
        <a:spcPct val="0"/>
      </a:spcAft>
      <a:defRPr sz="2000" kern="1200">
        <a:solidFill>
          <a:schemeClr val="tx1"/>
        </a:solidFill>
        <a:latin typeface="Arial" panose="020B0604020202020204" pitchFamily="34" charset="0"/>
        <a:ea typeface="+mn-ea"/>
        <a:cs typeface="+mn-cs"/>
      </a:defRPr>
    </a:lvl4pPr>
    <a:lvl5pPr marL="1828524" algn="l" rtl="0" eaLnBrk="0" fontAlgn="base" hangingPunct="0">
      <a:lnSpc>
        <a:spcPct val="110000"/>
      </a:lnSpc>
      <a:spcBef>
        <a:spcPct val="50000"/>
      </a:spcBef>
      <a:spcAft>
        <a:spcPct val="0"/>
      </a:spcAft>
      <a:defRPr sz="2000" kern="1200">
        <a:solidFill>
          <a:schemeClr val="tx1"/>
        </a:solidFill>
        <a:latin typeface="Arial" panose="020B0604020202020204" pitchFamily="34" charset="0"/>
        <a:ea typeface="+mn-ea"/>
        <a:cs typeface="+mn-cs"/>
      </a:defRPr>
    </a:lvl5pPr>
    <a:lvl6pPr marL="2285655" algn="l" defTabSz="914262" rtl="0" eaLnBrk="1" latinLnBrk="0" hangingPunct="1">
      <a:defRPr sz="2000" kern="1200">
        <a:solidFill>
          <a:schemeClr val="tx1"/>
        </a:solidFill>
        <a:latin typeface="Arial" panose="020B0604020202020204" pitchFamily="34" charset="0"/>
        <a:ea typeface="+mn-ea"/>
        <a:cs typeface="+mn-cs"/>
      </a:defRPr>
    </a:lvl6pPr>
    <a:lvl7pPr marL="2742785" algn="l" defTabSz="914262" rtl="0" eaLnBrk="1" latinLnBrk="0" hangingPunct="1">
      <a:defRPr sz="2000" kern="1200">
        <a:solidFill>
          <a:schemeClr val="tx1"/>
        </a:solidFill>
        <a:latin typeface="Arial" panose="020B0604020202020204" pitchFamily="34" charset="0"/>
        <a:ea typeface="+mn-ea"/>
        <a:cs typeface="+mn-cs"/>
      </a:defRPr>
    </a:lvl7pPr>
    <a:lvl8pPr marL="3199917" algn="l" defTabSz="914262" rtl="0" eaLnBrk="1" latinLnBrk="0" hangingPunct="1">
      <a:defRPr sz="2000" kern="1200">
        <a:solidFill>
          <a:schemeClr val="tx1"/>
        </a:solidFill>
        <a:latin typeface="Arial" panose="020B0604020202020204" pitchFamily="34" charset="0"/>
        <a:ea typeface="+mn-ea"/>
        <a:cs typeface="+mn-cs"/>
      </a:defRPr>
    </a:lvl8pPr>
    <a:lvl9pPr marL="3657047" algn="l" defTabSz="914262" rtl="0" eaLnBrk="1" latinLnBrk="0" hangingPunct="1">
      <a:defRPr sz="2000"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800000"/>
    <a:srgbClr val="005DA2"/>
    <a:srgbClr val="291CD2"/>
    <a:srgbClr val="005392"/>
    <a:srgbClr val="EE6000"/>
    <a:srgbClr val="E1F4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74955" autoAdjust="0"/>
  </p:normalViewPr>
  <p:slideViewPr>
    <p:cSldViewPr>
      <p:cViewPr varScale="1">
        <p:scale>
          <a:sx n="54" d="100"/>
          <a:sy n="54" d="100"/>
        </p:scale>
        <p:origin x="-1650" y="-84"/>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076575" cy="511175"/>
          </a:xfrm>
          <a:prstGeom prst="rect">
            <a:avLst/>
          </a:prstGeom>
        </p:spPr>
        <p:txBody>
          <a:bodyPr vert="horz" lIns="99048" tIns="49524" rIns="99048" bIns="49524" rtlCol="0"/>
          <a:lstStyle>
            <a:lvl1pPr algn="l" eaLnBrk="1" fontAlgn="auto" hangingPunct="1">
              <a:lnSpc>
                <a:spcPct val="100000"/>
              </a:lnSpc>
              <a:spcBef>
                <a:spcPts val="0"/>
              </a:spcBef>
              <a:spcAft>
                <a:spcPts val="0"/>
              </a:spcAft>
              <a:defRPr sz="1300">
                <a:latin typeface="+mn-lt"/>
              </a:defRPr>
            </a:lvl1pPr>
          </a:lstStyle>
          <a:p>
            <a:pPr>
              <a:defRPr/>
            </a:pPr>
            <a:endParaRPr lang="ru-RU"/>
          </a:p>
        </p:txBody>
      </p:sp>
      <p:sp>
        <p:nvSpPr>
          <p:cNvPr id="3" name="Дата 2"/>
          <p:cNvSpPr>
            <a:spLocks noGrp="1"/>
          </p:cNvSpPr>
          <p:nvPr>
            <p:ph type="dt" idx="1"/>
          </p:nvPr>
        </p:nvSpPr>
        <p:spPr>
          <a:xfrm>
            <a:off x="4021138" y="0"/>
            <a:ext cx="3076575" cy="511175"/>
          </a:xfrm>
          <a:prstGeom prst="rect">
            <a:avLst/>
          </a:prstGeom>
        </p:spPr>
        <p:txBody>
          <a:bodyPr vert="horz" lIns="99048" tIns="49524" rIns="99048" bIns="49524" rtlCol="0"/>
          <a:lstStyle>
            <a:lvl1pPr algn="r" eaLnBrk="1" fontAlgn="auto" hangingPunct="1">
              <a:lnSpc>
                <a:spcPct val="100000"/>
              </a:lnSpc>
              <a:spcBef>
                <a:spcPts val="0"/>
              </a:spcBef>
              <a:spcAft>
                <a:spcPts val="0"/>
              </a:spcAft>
              <a:defRPr sz="1300">
                <a:latin typeface="+mn-lt"/>
              </a:defRPr>
            </a:lvl1pPr>
          </a:lstStyle>
          <a:p>
            <a:pPr>
              <a:defRPr/>
            </a:pPr>
            <a:fld id="{C6CC4357-4E0D-4F61-B2B7-F6E56EB92620}" type="datetimeFigureOut">
              <a:rPr lang="ru-RU"/>
              <a:pPr>
                <a:defRPr/>
              </a:pPr>
              <a:t>08.11.2022</a:t>
            </a:fld>
            <a:endParaRPr lang="ru-RU"/>
          </a:p>
        </p:txBody>
      </p:sp>
      <p:sp>
        <p:nvSpPr>
          <p:cNvPr id="4" name="Образ слайда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ru-RU" noProof="0"/>
          </a:p>
        </p:txBody>
      </p:sp>
      <p:sp>
        <p:nvSpPr>
          <p:cNvPr id="5" name="Заметки 4"/>
          <p:cNvSpPr>
            <a:spLocks noGrp="1"/>
          </p:cNvSpPr>
          <p:nvPr>
            <p:ph type="body" sz="quarter" idx="3"/>
          </p:nvPr>
        </p:nvSpPr>
        <p:spPr>
          <a:xfrm>
            <a:off x="709613" y="4860925"/>
            <a:ext cx="5680075" cy="4605338"/>
          </a:xfrm>
          <a:prstGeom prst="rect">
            <a:avLst/>
          </a:prstGeom>
        </p:spPr>
        <p:txBody>
          <a:bodyPr vert="horz" lIns="99048" tIns="49524" rIns="99048" bIns="49524"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eaLnBrk="1" fontAlgn="auto" hangingPunct="1">
              <a:lnSpc>
                <a:spcPct val="100000"/>
              </a:lnSpc>
              <a:spcBef>
                <a:spcPts val="0"/>
              </a:spcBef>
              <a:spcAft>
                <a:spcPts val="0"/>
              </a:spcAft>
              <a:defRPr sz="1300">
                <a:latin typeface="+mn-lt"/>
              </a:defRPr>
            </a:lvl1pPr>
          </a:lstStyle>
          <a:p>
            <a:pPr>
              <a:defRPr/>
            </a:pPr>
            <a:endParaRPr lang="ru-RU"/>
          </a:p>
        </p:txBody>
      </p:sp>
      <p:sp>
        <p:nvSpPr>
          <p:cNvPr id="7" name="Номер слайда 6"/>
          <p:cNvSpPr>
            <a:spLocks noGrp="1"/>
          </p:cNvSpPr>
          <p:nvPr>
            <p:ph type="sldNum" sz="quarter" idx="5"/>
          </p:nvPr>
        </p:nvSpPr>
        <p:spPr>
          <a:xfrm>
            <a:off x="4021138" y="9721850"/>
            <a:ext cx="3076575" cy="511175"/>
          </a:xfrm>
          <a:prstGeom prst="rect">
            <a:avLst/>
          </a:prstGeom>
        </p:spPr>
        <p:txBody>
          <a:bodyPr vert="horz" wrap="square" lIns="99048" tIns="49524" rIns="99048" bIns="49524" numCol="1" anchor="b" anchorCtr="0" compatLnSpc="1">
            <a:prstTxWarp prst="textNoShape">
              <a:avLst/>
            </a:prstTxWarp>
          </a:bodyPr>
          <a:lstStyle>
            <a:lvl1pPr algn="r" eaLnBrk="1" hangingPunct="1">
              <a:lnSpc>
                <a:spcPct val="100000"/>
              </a:lnSpc>
              <a:spcBef>
                <a:spcPct val="0"/>
              </a:spcBef>
              <a:defRPr sz="1300">
                <a:latin typeface="Calibri" panose="020F0502020204030204" pitchFamily="34" charset="0"/>
              </a:defRPr>
            </a:lvl1pPr>
          </a:lstStyle>
          <a:p>
            <a:fld id="{CDAB8B2E-4652-426F-B753-80209A015B56}" type="slidenum">
              <a:rPr lang="ru-RU" altLang="ru-RU"/>
              <a:pPr/>
              <a:t>‹#›</a:t>
            </a:fld>
            <a:endParaRPr lang="ru-RU" altLang="ru-RU"/>
          </a:p>
        </p:txBody>
      </p:sp>
    </p:spTree>
    <p:extLst>
      <p:ext uri="{BB962C8B-B14F-4D97-AF65-F5344CB8AC3E}">
        <p14:creationId xmlns:p14="http://schemas.microsoft.com/office/powerpoint/2010/main" val="21413121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99" kern="1200">
        <a:solidFill>
          <a:schemeClr val="tx1"/>
        </a:solidFill>
        <a:latin typeface="+mn-lt"/>
        <a:ea typeface="+mn-ea"/>
        <a:cs typeface="+mn-cs"/>
      </a:defRPr>
    </a:lvl1pPr>
    <a:lvl2pPr marL="457131" algn="l" rtl="0" eaLnBrk="0" fontAlgn="base" hangingPunct="0">
      <a:spcBef>
        <a:spcPct val="30000"/>
      </a:spcBef>
      <a:spcAft>
        <a:spcPct val="0"/>
      </a:spcAft>
      <a:defRPr sz="1199" kern="1200">
        <a:solidFill>
          <a:schemeClr val="tx1"/>
        </a:solidFill>
        <a:latin typeface="+mn-lt"/>
        <a:ea typeface="+mn-ea"/>
        <a:cs typeface="+mn-cs"/>
      </a:defRPr>
    </a:lvl2pPr>
    <a:lvl3pPr marL="914262" algn="l" rtl="0" eaLnBrk="0" fontAlgn="base" hangingPunct="0">
      <a:spcBef>
        <a:spcPct val="30000"/>
      </a:spcBef>
      <a:spcAft>
        <a:spcPct val="0"/>
      </a:spcAft>
      <a:defRPr sz="1199" kern="1200">
        <a:solidFill>
          <a:schemeClr val="tx1"/>
        </a:solidFill>
        <a:latin typeface="+mn-lt"/>
        <a:ea typeface="+mn-ea"/>
        <a:cs typeface="+mn-cs"/>
      </a:defRPr>
    </a:lvl3pPr>
    <a:lvl4pPr marL="1371393" algn="l" rtl="0" eaLnBrk="0" fontAlgn="base" hangingPunct="0">
      <a:spcBef>
        <a:spcPct val="30000"/>
      </a:spcBef>
      <a:spcAft>
        <a:spcPct val="0"/>
      </a:spcAft>
      <a:defRPr sz="1199" kern="1200">
        <a:solidFill>
          <a:schemeClr val="tx1"/>
        </a:solidFill>
        <a:latin typeface="+mn-lt"/>
        <a:ea typeface="+mn-ea"/>
        <a:cs typeface="+mn-cs"/>
      </a:defRPr>
    </a:lvl4pPr>
    <a:lvl5pPr marL="1828524" algn="l" rtl="0" eaLnBrk="0" fontAlgn="base" hangingPunct="0">
      <a:spcBef>
        <a:spcPct val="30000"/>
      </a:spcBef>
      <a:spcAft>
        <a:spcPct val="0"/>
      </a:spcAft>
      <a:defRPr sz="1199" kern="1200">
        <a:solidFill>
          <a:schemeClr val="tx1"/>
        </a:solidFill>
        <a:latin typeface="+mn-lt"/>
        <a:ea typeface="+mn-ea"/>
        <a:cs typeface="+mn-cs"/>
      </a:defRPr>
    </a:lvl5pPr>
    <a:lvl6pPr marL="2285655" algn="l" defTabSz="914262" rtl="0" eaLnBrk="1" latinLnBrk="0" hangingPunct="1">
      <a:defRPr sz="1199" kern="1200">
        <a:solidFill>
          <a:schemeClr val="tx1"/>
        </a:solidFill>
        <a:latin typeface="+mn-lt"/>
        <a:ea typeface="+mn-ea"/>
        <a:cs typeface="+mn-cs"/>
      </a:defRPr>
    </a:lvl6pPr>
    <a:lvl7pPr marL="2742785" algn="l" defTabSz="914262" rtl="0" eaLnBrk="1" latinLnBrk="0" hangingPunct="1">
      <a:defRPr sz="1199" kern="1200">
        <a:solidFill>
          <a:schemeClr val="tx1"/>
        </a:solidFill>
        <a:latin typeface="+mn-lt"/>
        <a:ea typeface="+mn-ea"/>
        <a:cs typeface="+mn-cs"/>
      </a:defRPr>
    </a:lvl7pPr>
    <a:lvl8pPr marL="3199917" algn="l" defTabSz="914262" rtl="0" eaLnBrk="1" latinLnBrk="0" hangingPunct="1">
      <a:defRPr sz="1199" kern="1200">
        <a:solidFill>
          <a:schemeClr val="tx1"/>
        </a:solidFill>
        <a:latin typeface="+mn-lt"/>
        <a:ea typeface="+mn-ea"/>
        <a:cs typeface="+mn-cs"/>
      </a:defRPr>
    </a:lvl8pPr>
    <a:lvl9pPr marL="3657047" algn="l" defTabSz="914262" rtl="0" eaLnBrk="1" latinLnBrk="0" hangingPunct="1">
      <a:defRPr sz="119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58290" y="766000"/>
            <a:ext cx="5182721" cy="3838185"/>
          </a:xfrm>
        </p:spPr>
      </p:sp>
      <p:sp>
        <p:nvSpPr>
          <p:cNvPr id="3" name="Заметки 2"/>
          <p:cNvSpPr>
            <a:spLocks noGrp="1"/>
          </p:cNvSpPr>
          <p:nvPr>
            <p:ph type="body" idx="1"/>
          </p:nvPr>
        </p:nvSpPr>
        <p:spPr/>
        <p:txBody>
          <a:bodyPr/>
          <a:lstStyle/>
          <a:p>
            <a:r>
              <a:rPr lang="ru-RU" dirty="0" smtClean="0"/>
              <a:t>1С –</a:t>
            </a:r>
            <a:r>
              <a:rPr lang="ru-RU" baseline="0" dirty="0" smtClean="0"/>
              <a:t>  это современная платформа, позволяющая эксплуатировать как отдельные небольшие приложения, так и большие распределенные базы крупных предприятий с высокой нагрузкой и большими объемами данных. Система использует модульный подход к организации приложений: при внедрении системы определяются автоматизируемые процессы, они структурируются, определяется ролевая модель каждого участника а затем под эту модель подбирается конкретный софт, конкретные конфигурации. За счет единой экосистемы такие конфигурации будут тесно интегрированы между собой уже при запуске, таким образом пользователь избавляется от потребности изучения форматов и способов взаимодействия между разными частями системы.</a:t>
            </a:r>
          </a:p>
          <a:p>
            <a:r>
              <a:rPr lang="ru-RU" baseline="0" dirty="0" smtClean="0"/>
              <a:t>Для более простых случаев можно взять эту модель что называется «из коробки» и сразу запускать у себя, для более сложных – имеется возможность расширения функционала нами, партнерами или самостоятельно.</a:t>
            </a:r>
          </a:p>
          <a:p>
            <a:r>
              <a:rPr lang="ru-RU" baseline="0" dirty="0" smtClean="0"/>
              <a:t>Есть модули для любой отрасли, но нас сегодня будет интересовать строительный функционал и </a:t>
            </a:r>
            <a:r>
              <a:rPr lang="en-US" baseline="0" dirty="0" smtClean="0"/>
              <a:t>BIM.</a:t>
            </a:r>
            <a:endParaRPr lang="ru-RU" baseline="0" dirty="0" smtClean="0"/>
          </a:p>
          <a:p>
            <a:r>
              <a:rPr lang="ru-RU" baseline="0" dirty="0" smtClean="0"/>
              <a:t>Обращу внимание, что на слайде не зря отражены облака – система может работать как приложение на </a:t>
            </a:r>
            <a:r>
              <a:rPr lang="ru-RU" baseline="0" dirty="0" err="1" smtClean="0"/>
              <a:t>десктопном</a:t>
            </a:r>
            <a:r>
              <a:rPr lang="ru-RU" baseline="0" dirty="0" smtClean="0"/>
              <a:t> или мобильном устройства, работать в облачных средах – корпоративных и общедоступных.</a:t>
            </a:r>
            <a:endParaRPr lang="ru-RU" dirty="0" smtClean="0"/>
          </a:p>
          <a:p>
            <a:endParaRPr lang="ru-RU" dirty="0"/>
          </a:p>
        </p:txBody>
      </p:sp>
      <p:sp>
        <p:nvSpPr>
          <p:cNvPr id="4" name="Номер слайда 3"/>
          <p:cNvSpPr>
            <a:spLocks noGrp="1"/>
          </p:cNvSpPr>
          <p:nvPr>
            <p:ph type="sldNum" sz="quarter" idx="10"/>
          </p:nvPr>
        </p:nvSpPr>
        <p:spPr/>
        <p:txBody>
          <a:bodyPr/>
          <a:lstStyle/>
          <a:p>
            <a:fld id="{FD3FF080-BDB4-427E-B2F9-2940103A9D8F}" type="slidenum">
              <a:rPr lang="ru-RU" altLang="ru-RU" smtClean="0"/>
              <a:pPr/>
              <a:t>2</a:t>
            </a:fld>
            <a:endParaRPr lang="ru-RU" altLang="ru-RU"/>
          </a:p>
        </p:txBody>
      </p:sp>
    </p:spTree>
    <p:extLst>
      <p:ext uri="{BB962C8B-B14F-4D97-AF65-F5344CB8AC3E}">
        <p14:creationId xmlns:p14="http://schemas.microsoft.com/office/powerpoint/2010/main" val="3957096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82638" y="768350"/>
            <a:ext cx="5534025" cy="3836988"/>
          </a:xfrm>
        </p:spPr>
      </p:sp>
      <p:sp>
        <p:nvSpPr>
          <p:cNvPr id="3" name="Заметки 2"/>
          <p:cNvSpPr>
            <a:spLocks noGrp="1"/>
          </p:cNvSpPr>
          <p:nvPr>
            <p:ph type="body" idx="1"/>
          </p:nvPr>
        </p:nvSpPr>
        <p:spPr/>
        <p:txBody>
          <a:bodyPr>
            <a:normAutofit fontScale="92500"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sz="1199" kern="1200" dirty="0" smtClean="0">
                <a:solidFill>
                  <a:schemeClr val="tx1"/>
                </a:solidFill>
                <a:effectLst/>
                <a:latin typeface="+mn-lt"/>
                <a:ea typeface="+mn-ea"/>
                <a:cs typeface="+mn-cs"/>
              </a:rPr>
              <a:t>Отраслевое решение "1С:Подрядчик строительства. Управление финансами" разработано на базе "1С:Бухгалтерия 8" сохранением базового функционала и предназначено, в том числе, для автоматизации бухгалтерского и налогового учета, включая подготовку обязательной (регламентированной) отчетности в субъектах строительного комплекса. </a:t>
            </a:r>
          </a:p>
          <a:p>
            <a:pPr marL="0" marR="0" indent="0" algn="l" defTabSz="914400" rtl="0" eaLnBrk="0" fontAlgn="base" latinLnBrk="0" hangingPunct="0">
              <a:lnSpc>
                <a:spcPct val="100000"/>
              </a:lnSpc>
              <a:spcBef>
                <a:spcPct val="30000"/>
              </a:spcBef>
              <a:spcAft>
                <a:spcPct val="0"/>
              </a:spcAft>
              <a:buClrTx/>
              <a:buSzTx/>
              <a:buFontTx/>
              <a:buNone/>
              <a:tabLst/>
              <a:defRPr/>
            </a:pPr>
            <a:r>
              <a:rPr lang="ru-RU" sz="1199" kern="1200" dirty="0" smtClean="0">
                <a:solidFill>
                  <a:schemeClr val="tx1"/>
                </a:solidFill>
                <a:effectLst/>
                <a:latin typeface="+mn-lt"/>
                <a:ea typeface="+mn-ea"/>
                <a:cs typeface="+mn-cs"/>
              </a:rPr>
              <a:t>Конфигурация "Подрядчик строительства 4.0. Управление финансами" включает в себя подсистемы Подрядчик строительства, Внутрихозяйственные расчеты, Управление автотранспортом, Управление финансами.</a:t>
            </a:r>
          </a:p>
          <a:p>
            <a:pPr marL="0" marR="0" indent="0" algn="l" defTabSz="914400" rtl="0" eaLnBrk="0" fontAlgn="base" latinLnBrk="0" hangingPunct="0">
              <a:lnSpc>
                <a:spcPct val="100000"/>
              </a:lnSpc>
              <a:spcBef>
                <a:spcPct val="30000"/>
              </a:spcBef>
              <a:spcAft>
                <a:spcPct val="0"/>
              </a:spcAft>
              <a:buClrTx/>
              <a:buSzTx/>
              <a:buFontTx/>
              <a:buNone/>
              <a:tabLst/>
              <a:defRPr/>
            </a:pPr>
            <a:r>
              <a:rPr lang="ru-RU" sz="1199" kern="1200" dirty="0" smtClean="0">
                <a:solidFill>
                  <a:schemeClr val="tx1"/>
                </a:solidFill>
                <a:effectLst/>
                <a:latin typeface="+mn-lt"/>
                <a:ea typeface="+mn-ea"/>
                <a:cs typeface="+mn-cs"/>
              </a:rPr>
              <a:t>Блок «Подрядчик строительства» аналогичен такому блоку в 1С:Бухгалтерия строительной организации 8.</a:t>
            </a:r>
          </a:p>
          <a:p>
            <a:r>
              <a:rPr lang="ru-RU" dirty="0" smtClean="0"/>
              <a:t>В подсистеме</a:t>
            </a:r>
            <a:r>
              <a:rPr lang="ru-RU" baseline="0" dirty="0" smtClean="0"/>
              <a:t> «Управление финансами» есть возможность формировать бюджеты проектов, предприятия на основании загруженных локальных смет посредством обработки заполнения планов бюджета. После заполнения всех необходимых данных формируется документ «План бюджета».</a:t>
            </a:r>
            <a:r>
              <a:rPr lang="ru-RU" sz="1199" kern="1200" dirty="0" smtClean="0">
                <a:solidFill>
                  <a:schemeClr val="tx1"/>
                </a:solidFill>
                <a:effectLst/>
                <a:latin typeface="+mn-lt"/>
                <a:ea typeface="+mn-ea"/>
                <a:cs typeface="+mn-cs"/>
              </a:rPr>
              <a:t> Документ «План бюджета» предназначен для ввода в систему плановых данных по бюджетам. Планирование бюджета возможно с использованием различных сценариев и периодичностей планирования.</a:t>
            </a:r>
          </a:p>
          <a:p>
            <a:r>
              <a:rPr lang="ru-RU" sz="1199" kern="1200" dirty="0" smtClean="0">
                <a:solidFill>
                  <a:schemeClr val="tx1"/>
                </a:solidFill>
                <a:effectLst/>
                <a:latin typeface="+mn-lt"/>
                <a:ea typeface="+mn-ea"/>
                <a:cs typeface="+mn-cs"/>
              </a:rPr>
              <a:t>Документом «Учет фактических данных» пользователь собирает данные на основании данных системы. Формирование данных возможно, как на основании данных в разрезе счетов бухгалтерского, налогового учета, так и статей бюджета.</a:t>
            </a:r>
          </a:p>
          <a:p>
            <a:r>
              <a:rPr lang="ru-RU" sz="1199" kern="1200" dirty="0" smtClean="0">
                <a:solidFill>
                  <a:schemeClr val="tx1"/>
                </a:solidFill>
                <a:effectLst/>
                <a:latin typeface="+mn-lt"/>
                <a:ea typeface="+mn-ea"/>
                <a:cs typeface="+mn-cs"/>
              </a:rPr>
              <a:t>Далее Отчетом «Отчет по бюджету план-факт» возможно провести анализ плана и факта в разрезе статей бюджета. </a:t>
            </a:r>
          </a:p>
          <a:p>
            <a:r>
              <a:rPr lang="ru-RU" sz="1199" kern="1200" dirty="0" smtClean="0">
                <a:solidFill>
                  <a:schemeClr val="tx1"/>
                </a:solidFill>
                <a:effectLst/>
                <a:latin typeface="+mn-lt"/>
                <a:ea typeface="+mn-ea"/>
                <a:cs typeface="+mn-cs"/>
              </a:rPr>
              <a:t>В блоке «Транспортные средства» есть возможность учета строительных машин и механизмов.  Документ "Путевой лист" позволяет ввести первичные документы на работу автотранспорта, </a:t>
            </a:r>
            <a:r>
              <a:rPr lang="ru-RU" sz="1199" kern="1200" dirty="0" err="1" smtClean="0">
                <a:solidFill>
                  <a:schemeClr val="tx1"/>
                </a:solidFill>
                <a:effectLst/>
                <a:latin typeface="+mn-lt"/>
                <a:ea typeface="+mn-ea"/>
                <a:cs typeface="+mn-cs"/>
              </a:rPr>
              <a:t>СМиМ</a:t>
            </a:r>
            <a:r>
              <a:rPr lang="ru-RU" sz="1199" kern="1200" dirty="0" smtClean="0">
                <a:solidFill>
                  <a:schemeClr val="tx1"/>
                </a:solidFill>
                <a:effectLst/>
                <a:latin typeface="+mn-lt"/>
                <a:ea typeface="+mn-ea"/>
                <a:cs typeface="+mn-cs"/>
              </a:rPr>
              <a:t> с возможностью формирования печатной формы по одной из выбранных форм и проводок по списанию ГСМ. Отраслевые отчеты позволяют формировать необходимые данные по расходу ГСМ, путевым листам в удобном для пользователя виде.</a:t>
            </a:r>
            <a:endParaRPr lang="ru-RU" dirty="0"/>
          </a:p>
        </p:txBody>
      </p:sp>
      <p:sp>
        <p:nvSpPr>
          <p:cNvPr id="4" name="Номер слайда 3"/>
          <p:cNvSpPr>
            <a:spLocks noGrp="1"/>
          </p:cNvSpPr>
          <p:nvPr>
            <p:ph type="sldNum" sz="quarter" idx="10"/>
          </p:nvPr>
        </p:nvSpPr>
        <p:spPr/>
        <p:txBody>
          <a:bodyPr/>
          <a:lstStyle/>
          <a:p>
            <a:fld id="{CDAB8B2E-4652-426F-B753-80209A015B56}" type="slidenum">
              <a:rPr lang="ru-RU" altLang="ru-RU" smtClean="0"/>
              <a:pPr/>
              <a:t>14</a:t>
            </a:fld>
            <a:endParaRPr lang="ru-RU" altLang="ru-RU"/>
          </a:p>
        </p:txBody>
      </p:sp>
    </p:spTree>
    <p:extLst>
      <p:ext uri="{BB962C8B-B14F-4D97-AF65-F5344CB8AC3E}">
        <p14:creationId xmlns:p14="http://schemas.microsoft.com/office/powerpoint/2010/main" val="4176954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82638" y="768350"/>
            <a:ext cx="5534025" cy="3836988"/>
          </a:xfrm>
        </p:spPr>
      </p:sp>
      <p:sp>
        <p:nvSpPr>
          <p:cNvPr id="3" name="Заметки 2"/>
          <p:cNvSpPr>
            <a:spLocks noGrp="1"/>
          </p:cNvSpPr>
          <p:nvPr>
            <p:ph type="body" idx="1"/>
          </p:nvPr>
        </p:nvSpPr>
        <p:spPr/>
        <p:txBody>
          <a:bodyPr/>
          <a:lstStyle/>
          <a:p>
            <a:r>
              <a:rPr lang="ru-RU" dirty="0" smtClean="0"/>
              <a:t>Текст </a:t>
            </a:r>
            <a:r>
              <a:rPr lang="ru-RU" smtClean="0"/>
              <a:t>по слайду</a:t>
            </a:r>
            <a:endParaRPr lang="ru-RU" dirty="0"/>
          </a:p>
        </p:txBody>
      </p:sp>
      <p:sp>
        <p:nvSpPr>
          <p:cNvPr id="4" name="Номер слайда 3"/>
          <p:cNvSpPr>
            <a:spLocks noGrp="1"/>
          </p:cNvSpPr>
          <p:nvPr>
            <p:ph type="sldNum" sz="quarter" idx="10"/>
          </p:nvPr>
        </p:nvSpPr>
        <p:spPr/>
        <p:txBody>
          <a:bodyPr/>
          <a:lstStyle/>
          <a:p>
            <a:fld id="{CDAB8B2E-4652-426F-B753-80209A015B56}" type="slidenum">
              <a:rPr lang="ru-RU" altLang="ru-RU" smtClean="0"/>
              <a:pPr/>
              <a:t>16</a:t>
            </a:fld>
            <a:endParaRPr lang="ru-RU" altLang="ru-RU"/>
          </a:p>
        </p:txBody>
      </p:sp>
    </p:spTree>
    <p:extLst>
      <p:ext uri="{BB962C8B-B14F-4D97-AF65-F5344CB8AC3E}">
        <p14:creationId xmlns:p14="http://schemas.microsoft.com/office/powerpoint/2010/main" val="1730020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82638" y="768350"/>
            <a:ext cx="5534025" cy="3836988"/>
          </a:xfrm>
        </p:spPr>
      </p:sp>
      <p:sp>
        <p:nvSpPr>
          <p:cNvPr id="3" name="Заметки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sz="1199" b="1" kern="1200" dirty="0" smtClean="0">
                <a:solidFill>
                  <a:schemeClr val="tx1"/>
                </a:solidFill>
                <a:effectLst/>
                <a:latin typeface="+mn-lt"/>
                <a:ea typeface="+mn-ea"/>
                <a:cs typeface="+mn-cs"/>
              </a:rPr>
              <a:t>Конфигурация имеет несколько блоков: «Подрядчик строительства», «Заказчик строительства», «Инвестор строительства». В данной презентации рассмотрим только основные возможности блока «Подрядчик строительства».</a:t>
            </a:r>
            <a:endParaRPr lang="ru-RU" sz="1199" kern="1200" dirty="0" smtClean="0">
              <a:solidFill>
                <a:schemeClr val="tx1"/>
              </a:solidFill>
              <a:effectLst/>
              <a:latin typeface="+mn-lt"/>
              <a:ea typeface="+mn-ea"/>
              <a:cs typeface="+mn-cs"/>
            </a:endParaRPr>
          </a:p>
          <a:p>
            <a:r>
              <a:rPr lang="ru-RU" sz="1199" kern="1200" dirty="0" smtClean="0">
                <a:solidFill>
                  <a:schemeClr val="tx1"/>
                </a:solidFill>
                <a:effectLst/>
                <a:latin typeface="+mn-lt"/>
                <a:ea typeface="+mn-ea"/>
                <a:cs typeface="+mn-cs"/>
              </a:rPr>
              <a:t>Документ «Определение объемов СМР (план-факт)» предназначен для оформления операций по планированию сметной стоимости и объемов работ, учету фактических объемов выполнения строительно-монтажных работ. Из документа возможно сформировать отраслевые печатные формы: Локальная смета, Ведомость ресурсов, Акт КС-2.</a:t>
            </a:r>
          </a:p>
          <a:p>
            <a:r>
              <a:rPr lang="ru-RU" sz="1199" kern="1200" dirty="0" smtClean="0">
                <a:solidFill>
                  <a:schemeClr val="tx1"/>
                </a:solidFill>
                <a:effectLst/>
                <a:latin typeface="+mn-lt"/>
                <a:ea typeface="+mn-ea"/>
                <a:cs typeface="+mn-cs"/>
              </a:rPr>
              <a:t>Для отражения факта передачи заказчику выполненных строительно-монтажных работ, которые выполненных своими силами и силами субподрядчиков, предназначен документ «Реализация строительных работ, услуг». Из документа возможно сформировать С</a:t>
            </a:r>
            <a:r>
              <a:rPr lang="ru-RU" sz="1199" b="1" kern="1200" dirty="0" smtClean="0">
                <a:solidFill>
                  <a:schemeClr val="tx1"/>
                </a:solidFill>
                <a:effectLst/>
                <a:latin typeface="+mn-lt"/>
                <a:ea typeface="+mn-ea"/>
                <a:cs typeface="+mn-cs"/>
              </a:rPr>
              <a:t>правку о стоимости строительных работ №КС-3</a:t>
            </a:r>
            <a:r>
              <a:rPr lang="ru-RU" sz="1199" kern="1200" dirty="0" smtClean="0">
                <a:solidFill>
                  <a:schemeClr val="tx1"/>
                </a:solidFill>
                <a:effectLst/>
                <a:latin typeface="+mn-lt"/>
                <a:ea typeface="+mn-ea"/>
                <a:cs typeface="+mn-cs"/>
              </a:rPr>
              <a:t>. После проведения документа формируются проводки в зависимости от вида выбранной операции.</a:t>
            </a:r>
          </a:p>
          <a:p>
            <a:r>
              <a:rPr lang="ru-RU" sz="1199" kern="1200" dirty="0" smtClean="0">
                <a:solidFill>
                  <a:schemeClr val="tx1"/>
                </a:solidFill>
                <a:effectLst/>
                <a:latin typeface="+mn-lt"/>
                <a:ea typeface="+mn-ea"/>
                <a:cs typeface="+mn-cs"/>
              </a:rPr>
              <a:t>Материальный отчет позволяет увидеть движение материалов в разрезе складов и целей движений, как в количественном, так и в суммовом учете.</a:t>
            </a:r>
          </a:p>
          <a:p>
            <a:r>
              <a:rPr lang="ru-RU" sz="1199" kern="1200" dirty="0" smtClean="0">
                <a:solidFill>
                  <a:schemeClr val="tx1"/>
                </a:solidFill>
                <a:effectLst/>
                <a:latin typeface="+mn-lt"/>
                <a:ea typeface="+mn-ea"/>
                <a:cs typeface="+mn-cs"/>
              </a:rPr>
              <a:t>Существует много отраслевых отчетов, отражающих деятельность строительной организации. Например, отчетом «Сравнительный анализ строительных объектов»  возможно анализировать данные по выполнению, затратам, прибыли и рентабельности в разрезе объектов строительства.</a:t>
            </a:r>
            <a:endParaRPr lang="ru-RU" dirty="0"/>
          </a:p>
        </p:txBody>
      </p:sp>
      <p:sp>
        <p:nvSpPr>
          <p:cNvPr id="4" name="Номер слайда 3"/>
          <p:cNvSpPr>
            <a:spLocks noGrp="1"/>
          </p:cNvSpPr>
          <p:nvPr>
            <p:ph type="sldNum" sz="quarter" idx="10"/>
          </p:nvPr>
        </p:nvSpPr>
        <p:spPr/>
        <p:txBody>
          <a:bodyPr/>
          <a:lstStyle/>
          <a:p>
            <a:fld id="{CDAB8B2E-4652-426F-B753-80209A015B56}" type="slidenum">
              <a:rPr lang="ru-RU" altLang="ru-RU" smtClean="0"/>
              <a:pPr/>
              <a:t>17</a:t>
            </a:fld>
            <a:endParaRPr lang="ru-RU" altLang="ru-RU"/>
          </a:p>
        </p:txBody>
      </p:sp>
    </p:spTree>
    <p:extLst>
      <p:ext uri="{BB962C8B-B14F-4D97-AF65-F5344CB8AC3E}">
        <p14:creationId xmlns:p14="http://schemas.microsoft.com/office/powerpoint/2010/main" val="1888011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82638" y="768350"/>
            <a:ext cx="5534025" cy="3836988"/>
          </a:xfrm>
        </p:spPr>
      </p:sp>
      <p:sp>
        <p:nvSpPr>
          <p:cNvPr id="3" name="Заметки 2"/>
          <p:cNvSpPr>
            <a:spLocks noGrp="1"/>
          </p:cNvSpPr>
          <p:nvPr>
            <p:ph type="body" idx="1"/>
          </p:nvPr>
        </p:nvSpPr>
        <p:spPr/>
        <p:txBody>
          <a:bodyPr/>
          <a:lstStyle/>
          <a:p>
            <a:r>
              <a:rPr lang="ru-RU" dirty="0" smtClean="0"/>
              <a:t>Текст </a:t>
            </a:r>
            <a:r>
              <a:rPr lang="ru-RU" smtClean="0"/>
              <a:t>по слайду</a:t>
            </a:r>
            <a:endParaRPr lang="ru-RU" dirty="0"/>
          </a:p>
        </p:txBody>
      </p:sp>
      <p:sp>
        <p:nvSpPr>
          <p:cNvPr id="4" name="Номер слайда 3"/>
          <p:cNvSpPr>
            <a:spLocks noGrp="1"/>
          </p:cNvSpPr>
          <p:nvPr>
            <p:ph type="sldNum" sz="quarter" idx="10"/>
          </p:nvPr>
        </p:nvSpPr>
        <p:spPr/>
        <p:txBody>
          <a:bodyPr/>
          <a:lstStyle/>
          <a:p>
            <a:fld id="{CDAB8B2E-4652-426F-B753-80209A015B56}" type="slidenum">
              <a:rPr lang="ru-RU" altLang="ru-RU" smtClean="0"/>
              <a:pPr/>
              <a:t>18</a:t>
            </a:fld>
            <a:endParaRPr lang="ru-RU" altLang="ru-RU"/>
          </a:p>
        </p:txBody>
      </p:sp>
    </p:spTree>
    <p:extLst>
      <p:ext uri="{BB962C8B-B14F-4D97-AF65-F5344CB8AC3E}">
        <p14:creationId xmlns:p14="http://schemas.microsoft.com/office/powerpoint/2010/main" val="1730020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82638" y="768350"/>
            <a:ext cx="5534025" cy="3836988"/>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DAB8B2E-4652-426F-B753-80209A015B56}" type="slidenum">
              <a:rPr lang="ru-RU" altLang="ru-RU" smtClean="0"/>
              <a:pPr/>
              <a:t>20</a:t>
            </a:fld>
            <a:endParaRPr lang="ru-RU" altLang="ru-RU"/>
          </a:p>
        </p:txBody>
      </p:sp>
    </p:spTree>
    <p:extLst>
      <p:ext uri="{BB962C8B-B14F-4D97-AF65-F5344CB8AC3E}">
        <p14:creationId xmlns:p14="http://schemas.microsoft.com/office/powerpoint/2010/main" val="944235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58290" y="766000"/>
            <a:ext cx="5182721" cy="3838185"/>
          </a:xfrm>
        </p:spPr>
      </p:sp>
      <p:sp>
        <p:nvSpPr>
          <p:cNvPr id="3" name="Заметки 2"/>
          <p:cNvSpPr>
            <a:spLocks noGrp="1"/>
          </p:cNvSpPr>
          <p:nvPr>
            <p:ph type="body" idx="1"/>
          </p:nvPr>
        </p:nvSpPr>
        <p:spPr/>
        <p:txBody>
          <a:bodyPr/>
          <a:lstStyle/>
          <a:p>
            <a:r>
              <a:rPr lang="ru-RU" dirty="0" smtClean="0"/>
              <a:t>Спасибо пользователям, которые выбирают наши продукты для своей автоматизации. Сейчас практически каждый</a:t>
            </a:r>
            <a:r>
              <a:rPr lang="ru-RU" baseline="0" dirty="0" smtClean="0"/>
              <a:t> строительный холдинг использует 1С. Предполагаю, практически у каждого сегодняшнего слушателя  на предприятии эксплуатируется 1С.</a:t>
            </a:r>
          </a:p>
          <a:p>
            <a:r>
              <a:rPr lang="ru-RU" baseline="0" dirty="0" smtClean="0"/>
              <a:t>Отдельное спасибо пользователем, которые делают 1С центром своей корпоративной среды.</a:t>
            </a:r>
          </a:p>
          <a:p>
            <a:r>
              <a:rPr lang="ru-RU" baseline="0" dirty="0" smtClean="0"/>
              <a:t>Важный фактор выбора платформы – это доступность специалистов. 1С:Программист – самая популярная профессия в области разработки в России, Вы достаточно свободно при необходимости сможете найти специалистов. Среди партнеров тысячи компетентных организаций. Стоимость эксплуатации платформы много ниже других аналогов. </a:t>
            </a:r>
          </a:p>
          <a:p>
            <a:endParaRPr lang="ru-RU" dirty="0" smtClean="0"/>
          </a:p>
          <a:p>
            <a:endParaRPr lang="ru-RU" dirty="0"/>
          </a:p>
        </p:txBody>
      </p:sp>
      <p:sp>
        <p:nvSpPr>
          <p:cNvPr id="4" name="Номер слайда 3"/>
          <p:cNvSpPr>
            <a:spLocks noGrp="1"/>
          </p:cNvSpPr>
          <p:nvPr>
            <p:ph type="sldNum" sz="quarter" idx="10"/>
          </p:nvPr>
        </p:nvSpPr>
        <p:spPr/>
        <p:txBody>
          <a:bodyPr/>
          <a:lstStyle/>
          <a:p>
            <a:fld id="{FD3FF080-BDB4-427E-B2F9-2940103A9D8F}" type="slidenum">
              <a:rPr lang="ru-RU" altLang="ru-RU" smtClean="0"/>
              <a:pPr/>
              <a:t>3</a:t>
            </a:fld>
            <a:endParaRPr lang="ru-RU" altLang="ru-RU"/>
          </a:p>
        </p:txBody>
      </p:sp>
    </p:spTree>
    <p:extLst>
      <p:ext uri="{BB962C8B-B14F-4D97-AF65-F5344CB8AC3E}">
        <p14:creationId xmlns:p14="http://schemas.microsoft.com/office/powerpoint/2010/main" val="3064738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82638" y="768350"/>
            <a:ext cx="5534025" cy="3836988"/>
          </a:xfrm>
        </p:spPr>
      </p:sp>
      <p:sp>
        <p:nvSpPr>
          <p:cNvPr id="3" name="Заметки 2"/>
          <p:cNvSpPr>
            <a:spLocks noGrp="1"/>
          </p:cNvSpPr>
          <p:nvPr>
            <p:ph type="body" idx="1"/>
          </p:nvPr>
        </p:nvSpPr>
        <p:spPr/>
        <p:txBody>
          <a:bodyPr/>
          <a:lstStyle/>
          <a:p>
            <a:r>
              <a:rPr lang="ru-RU" dirty="0" smtClean="0"/>
              <a:t>Текст по слайду</a:t>
            </a:r>
            <a:endParaRPr lang="ru-RU" dirty="0"/>
          </a:p>
        </p:txBody>
      </p:sp>
      <p:sp>
        <p:nvSpPr>
          <p:cNvPr id="4" name="Номер слайда 3"/>
          <p:cNvSpPr>
            <a:spLocks noGrp="1"/>
          </p:cNvSpPr>
          <p:nvPr>
            <p:ph type="sldNum" sz="quarter" idx="10"/>
          </p:nvPr>
        </p:nvSpPr>
        <p:spPr/>
        <p:txBody>
          <a:bodyPr/>
          <a:lstStyle/>
          <a:p>
            <a:fld id="{CDAB8B2E-4652-426F-B753-80209A015B56}" type="slidenum">
              <a:rPr lang="ru-RU" altLang="ru-RU" smtClean="0"/>
              <a:pPr/>
              <a:t>5</a:t>
            </a:fld>
            <a:endParaRPr lang="ru-RU" altLang="ru-RU"/>
          </a:p>
        </p:txBody>
      </p:sp>
    </p:spTree>
    <p:extLst>
      <p:ext uri="{BB962C8B-B14F-4D97-AF65-F5344CB8AC3E}">
        <p14:creationId xmlns:p14="http://schemas.microsoft.com/office/powerpoint/2010/main" val="3362470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82638" y="768350"/>
            <a:ext cx="5534025" cy="3836988"/>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DAB8B2E-4652-426F-B753-80209A015B56}" type="slidenum">
              <a:rPr lang="ru-RU" altLang="ru-RU" smtClean="0"/>
              <a:pPr/>
              <a:t>6</a:t>
            </a:fld>
            <a:endParaRPr lang="ru-RU" altLang="ru-RU"/>
          </a:p>
        </p:txBody>
      </p:sp>
    </p:spTree>
    <p:extLst>
      <p:ext uri="{BB962C8B-B14F-4D97-AF65-F5344CB8AC3E}">
        <p14:creationId xmlns:p14="http://schemas.microsoft.com/office/powerpoint/2010/main" val="2439483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82638" y="768350"/>
            <a:ext cx="5534025" cy="3836988"/>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DAB8B2E-4652-426F-B753-80209A015B56}" type="slidenum">
              <a:rPr lang="ru-RU" altLang="ru-RU" smtClean="0"/>
              <a:pPr/>
              <a:t>7</a:t>
            </a:fld>
            <a:endParaRPr lang="ru-RU" altLang="ru-RU"/>
          </a:p>
        </p:txBody>
      </p:sp>
    </p:spTree>
    <p:extLst>
      <p:ext uri="{BB962C8B-B14F-4D97-AF65-F5344CB8AC3E}">
        <p14:creationId xmlns:p14="http://schemas.microsoft.com/office/powerpoint/2010/main" val="2439483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82638" y="768350"/>
            <a:ext cx="5534025" cy="3836988"/>
          </a:xfrm>
        </p:spPr>
      </p:sp>
      <p:sp>
        <p:nvSpPr>
          <p:cNvPr id="3" name="Заметки 2"/>
          <p:cNvSpPr>
            <a:spLocks noGrp="1"/>
          </p:cNvSpPr>
          <p:nvPr>
            <p:ph type="body" idx="1"/>
          </p:nvPr>
        </p:nvSpPr>
        <p:spPr/>
        <p:txBody>
          <a:bodyPr/>
          <a:lstStyle/>
          <a:p>
            <a:r>
              <a:rPr lang="ru-RU" dirty="0" smtClean="0"/>
              <a:t>Текст </a:t>
            </a:r>
            <a:r>
              <a:rPr lang="ru-RU" smtClean="0"/>
              <a:t>по слайду</a:t>
            </a:r>
            <a:endParaRPr lang="ru-RU" dirty="0"/>
          </a:p>
        </p:txBody>
      </p:sp>
      <p:sp>
        <p:nvSpPr>
          <p:cNvPr id="4" name="Номер слайда 3"/>
          <p:cNvSpPr>
            <a:spLocks noGrp="1"/>
          </p:cNvSpPr>
          <p:nvPr>
            <p:ph type="sldNum" sz="quarter" idx="10"/>
          </p:nvPr>
        </p:nvSpPr>
        <p:spPr/>
        <p:txBody>
          <a:bodyPr/>
          <a:lstStyle/>
          <a:p>
            <a:fld id="{CDAB8B2E-4652-426F-B753-80209A015B56}" type="slidenum">
              <a:rPr lang="ru-RU" altLang="ru-RU" smtClean="0"/>
              <a:pPr/>
              <a:t>8</a:t>
            </a:fld>
            <a:endParaRPr lang="ru-RU" altLang="ru-RU"/>
          </a:p>
        </p:txBody>
      </p:sp>
    </p:spTree>
    <p:extLst>
      <p:ext uri="{BB962C8B-B14F-4D97-AF65-F5344CB8AC3E}">
        <p14:creationId xmlns:p14="http://schemas.microsoft.com/office/powerpoint/2010/main" val="1730020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82638" y="768350"/>
            <a:ext cx="5534025" cy="3836988"/>
          </a:xfrm>
        </p:spPr>
      </p:sp>
      <p:sp>
        <p:nvSpPr>
          <p:cNvPr id="3" name="Заметки 2"/>
          <p:cNvSpPr>
            <a:spLocks noGrp="1"/>
          </p:cNvSpPr>
          <p:nvPr>
            <p:ph type="body" idx="1"/>
          </p:nvPr>
        </p:nvSpPr>
        <p:spPr/>
        <p:txBody>
          <a:bodyPr/>
          <a:lstStyle/>
          <a:p>
            <a:r>
              <a:rPr lang="ru-RU" dirty="0" smtClean="0"/>
              <a:t>Текст </a:t>
            </a:r>
            <a:r>
              <a:rPr lang="ru-RU" smtClean="0"/>
              <a:t>по слайду</a:t>
            </a:r>
            <a:endParaRPr lang="ru-RU" dirty="0"/>
          </a:p>
        </p:txBody>
      </p:sp>
      <p:sp>
        <p:nvSpPr>
          <p:cNvPr id="4" name="Номер слайда 3"/>
          <p:cNvSpPr>
            <a:spLocks noGrp="1"/>
          </p:cNvSpPr>
          <p:nvPr>
            <p:ph type="sldNum" sz="quarter" idx="10"/>
          </p:nvPr>
        </p:nvSpPr>
        <p:spPr/>
        <p:txBody>
          <a:bodyPr/>
          <a:lstStyle/>
          <a:p>
            <a:fld id="{CDAB8B2E-4652-426F-B753-80209A015B56}" type="slidenum">
              <a:rPr lang="ru-RU" altLang="ru-RU" smtClean="0"/>
              <a:pPr/>
              <a:t>11</a:t>
            </a:fld>
            <a:endParaRPr lang="ru-RU" altLang="ru-RU"/>
          </a:p>
        </p:txBody>
      </p:sp>
    </p:spTree>
    <p:extLst>
      <p:ext uri="{BB962C8B-B14F-4D97-AF65-F5344CB8AC3E}">
        <p14:creationId xmlns:p14="http://schemas.microsoft.com/office/powerpoint/2010/main" val="1730020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82638" y="768350"/>
            <a:ext cx="5534025" cy="3836988"/>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DAB8B2E-4652-426F-B753-80209A015B56}" type="slidenum">
              <a:rPr lang="ru-RU" altLang="ru-RU" smtClean="0"/>
              <a:pPr/>
              <a:t>12</a:t>
            </a:fld>
            <a:endParaRPr lang="ru-RU" altLang="ru-RU"/>
          </a:p>
        </p:txBody>
      </p:sp>
    </p:spTree>
    <p:extLst>
      <p:ext uri="{BB962C8B-B14F-4D97-AF65-F5344CB8AC3E}">
        <p14:creationId xmlns:p14="http://schemas.microsoft.com/office/powerpoint/2010/main" val="4130979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82638" y="768350"/>
            <a:ext cx="5534025" cy="3836988"/>
          </a:xfrm>
        </p:spPr>
      </p:sp>
      <p:sp>
        <p:nvSpPr>
          <p:cNvPr id="3" name="Заметки 2"/>
          <p:cNvSpPr>
            <a:spLocks noGrp="1"/>
          </p:cNvSpPr>
          <p:nvPr>
            <p:ph type="body" idx="1"/>
          </p:nvPr>
        </p:nvSpPr>
        <p:spPr/>
        <p:txBody>
          <a:bodyPr/>
          <a:lstStyle/>
          <a:p>
            <a:r>
              <a:rPr lang="ru-RU" dirty="0" smtClean="0"/>
              <a:t>Текст </a:t>
            </a:r>
            <a:r>
              <a:rPr lang="ru-RU" smtClean="0"/>
              <a:t>по слайду</a:t>
            </a:r>
            <a:endParaRPr lang="ru-RU" dirty="0"/>
          </a:p>
        </p:txBody>
      </p:sp>
      <p:sp>
        <p:nvSpPr>
          <p:cNvPr id="4" name="Номер слайда 3"/>
          <p:cNvSpPr>
            <a:spLocks noGrp="1"/>
          </p:cNvSpPr>
          <p:nvPr>
            <p:ph type="sldNum" sz="quarter" idx="10"/>
          </p:nvPr>
        </p:nvSpPr>
        <p:spPr/>
        <p:txBody>
          <a:bodyPr/>
          <a:lstStyle/>
          <a:p>
            <a:fld id="{CDAB8B2E-4652-426F-B753-80209A015B56}" type="slidenum">
              <a:rPr lang="ru-RU" altLang="ru-RU" smtClean="0"/>
              <a:pPr/>
              <a:t>13</a:t>
            </a:fld>
            <a:endParaRPr lang="ru-RU" altLang="ru-RU"/>
          </a:p>
        </p:txBody>
      </p:sp>
    </p:spTree>
    <p:extLst>
      <p:ext uri="{BB962C8B-B14F-4D97-AF65-F5344CB8AC3E}">
        <p14:creationId xmlns:p14="http://schemas.microsoft.com/office/powerpoint/2010/main" val="17300209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Picture 3" descr="лого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51" y="333379"/>
            <a:ext cx="8096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4"/>
          <p:cNvSpPr>
            <a:spLocks noChangeShapeType="1"/>
          </p:cNvSpPr>
          <p:nvPr/>
        </p:nvSpPr>
        <p:spPr bwMode="auto">
          <a:xfrm>
            <a:off x="971550" y="115892"/>
            <a:ext cx="0" cy="865187"/>
          </a:xfrm>
          <a:prstGeom prst="line">
            <a:avLst/>
          </a:prstGeom>
          <a:noFill/>
          <a:ln w="12700">
            <a:solidFill>
              <a:srgbClr val="FFCC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sz="2000"/>
          </a:p>
        </p:txBody>
      </p:sp>
      <p:pic>
        <p:nvPicPr>
          <p:cNvPr id="6" name="Picture 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06494" y="339728"/>
            <a:ext cx="2609850"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133" name="Rectangle 5"/>
          <p:cNvSpPr>
            <a:spLocks noGrp="1" noChangeArrowheads="1"/>
          </p:cNvSpPr>
          <p:nvPr>
            <p:ph type="ctrTitle" sz="quarter"/>
          </p:nvPr>
        </p:nvSpPr>
        <p:spPr>
          <a:xfrm>
            <a:off x="2484439" y="1700213"/>
            <a:ext cx="6264275" cy="2736850"/>
          </a:xfrm>
        </p:spPr>
        <p:txBody>
          <a:bodyPr/>
          <a:lstStyle>
            <a:lvl1pPr algn="ctr">
              <a:defRPr sz="4800">
                <a:solidFill>
                  <a:schemeClr val="tx1">
                    <a:lumMod val="90000"/>
                    <a:lumOff val="10000"/>
                  </a:schemeClr>
                </a:solidFill>
              </a:defRPr>
            </a:lvl1pPr>
          </a:lstStyle>
          <a:p>
            <a:pPr lvl="0"/>
            <a:r>
              <a:rPr lang="ru-RU" noProof="0" smtClean="0"/>
              <a:t>Образец заголовка</a:t>
            </a:r>
          </a:p>
        </p:txBody>
      </p:sp>
      <p:sp>
        <p:nvSpPr>
          <p:cNvPr id="48134" name="Rectangle 6"/>
          <p:cNvSpPr>
            <a:spLocks noGrp="1" noChangeArrowheads="1"/>
          </p:cNvSpPr>
          <p:nvPr>
            <p:ph type="subTitle" sz="quarter" idx="1"/>
          </p:nvPr>
        </p:nvSpPr>
        <p:spPr>
          <a:xfrm>
            <a:off x="2419350" y="5060950"/>
            <a:ext cx="6400800" cy="1752600"/>
          </a:xfrm>
        </p:spPr>
        <p:txBody>
          <a:bodyPr/>
          <a:lstStyle>
            <a:lvl1pPr marL="0" indent="0" algn="r">
              <a:buFont typeface="Wingdings" pitchFamily="2" charset="2"/>
              <a:buNone/>
              <a:defRPr sz="2400">
                <a:solidFill>
                  <a:srgbClr val="CC3300"/>
                </a:solidFill>
              </a:defRPr>
            </a:lvl1pPr>
          </a:lstStyle>
          <a:p>
            <a:pPr lvl="0"/>
            <a:r>
              <a:rPr lang="ru-RU" noProof="0" smtClean="0"/>
              <a:t>Образец подзаголовка</a:t>
            </a:r>
          </a:p>
        </p:txBody>
      </p:sp>
    </p:spTree>
    <p:extLst>
      <p:ext uri="{BB962C8B-B14F-4D97-AF65-F5344CB8AC3E}">
        <p14:creationId xmlns:p14="http://schemas.microsoft.com/office/powerpoint/2010/main" val="134505242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928406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04028" y="44453"/>
            <a:ext cx="2232025" cy="64801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07951" y="44453"/>
            <a:ext cx="6543675" cy="64801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46550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8889" y="44450"/>
            <a:ext cx="5618162" cy="1081088"/>
          </a:xfrm>
        </p:spPr>
        <p:txBody>
          <a:bodyPr/>
          <a:lstStyle/>
          <a:p>
            <a:r>
              <a:rPr lang="ru-RU" smtClean="0"/>
              <a:t>Образец заголовка</a:t>
            </a:r>
            <a:endParaRPr lang="ru-RU"/>
          </a:p>
        </p:txBody>
      </p:sp>
      <p:sp>
        <p:nvSpPr>
          <p:cNvPr id="3" name="Таблица 2"/>
          <p:cNvSpPr>
            <a:spLocks noGrp="1"/>
          </p:cNvSpPr>
          <p:nvPr>
            <p:ph type="tbl" idx="1"/>
          </p:nvPr>
        </p:nvSpPr>
        <p:spPr>
          <a:xfrm>
            <a:off x="107952" y="1268414"/>
            <a:ext cx="8928100" cy="5256212"/>
          </a:xfrm>
        </p:spPr>
        <p:txBody>
          <a:bodyPr/>
          <a:lstStyle/>
          <a:p>
            <a:pPr lvl="0"/>
            <a:endParaRPr lang="ru-RU" noProof="0"/>
          </a:p>
        </p:txBody>
      </p:sp>
    </p:spTree>
    <p:extLst>
      <p:ext uri="{BB962C8B-B14F-4D97-AF65-F5344CB8AC3E}">
        <p14:creationId xmlns:p14="http://schemas.microsoft.com/office/powerpoint/2010/main" val="3253669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2" descr="top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
            <a:ext cx="9144000"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3"/>
          <p:cNvGrpSpPr>
            <a:grpSpLocks/>
          </p:cNvGrpSpPr>
          <p:nvPr/>
        </p:nvGrpSpPr>
        <p:grpSpPr bwMode="auto">
          <a:xfrm>
            <a:off x="539753" y="5084766"/>
            <a:ext cx="8207375" cy="7937"/>
            <a:chOff x="295" y="1974"/>
            <a:chExt cx="5170" cy="5"/>
          </a:xfrm>
        </p:grpSpPr>
        <p:sp>
          <p:nvSpPr>
            <p:cNvPr id="6" name="Line 4"/>
            <p:cNvSpPr>
              <a:spLocks noChangeShapeType="1"/>
            </p:cNvSpPr>
            <p:nvPr userDrawn="1"/>
          </p:nvSpPr>
          <p:spPr bwMode="auto">
            <a:xfrm>
              <a:off x="295" y="1979"/>
              <a:ext cx="5170" cy="0"/>
            </a:xfrm>
            <a:prstGeom prst="line">
              <a:avLst/>
            </a:prstGeom>
            <a:noFill/>
            <a:ln w="12699">
              <a:solidFill>
                <a:srgbClr val="FFFF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sz="2000"/>
            </a:p>
          </p:txBody>
        </p:sp>
        <p:sp>
          <p:nvSpPr>
            <p:cNvPr id="7" name="Line 5"/>
            <p:cNvSpPr>
              <a:spLocks noChangeShapeType="1"/>
            </p:cNvSpPr>
            <p:nvPr userDrawn="1"/>
          </p:nvSpPr>
          <p:spPr bwMode="auto">
            <a:xfrm>
              <a:off x="295" y="1974"/>
              <a:ext cx="5170" cy="0"/>
            </a:xfrm>
            <a:prstGeom prst="line">
              <a:avLst/>
            </a:prstGeom>
            <a:noFill/>
            <a:ln w="12699">
              <a:solidFill>
                <a:srgbClr val="FFCC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sz="2000"/>
            </a:p>
          </p:txBody>
        </p:sp>
      </p:grpSp>
      <p:sp>
        <p:nvSpPr>
          <p:cNvPr id="8" name="Text Box 6"/>
          <p:cNvSpPr txBox="1">
            <a:spLocks noChangeArrowheads="1"/>
          </p:cNvSpPr>
          <p:nvPr/>
        </p:nvSpPr>
        <p:spPr bwMode="auto">
          <a:xfrm>
            <a:off x="1042990" y="188914"/>
            <a:ext cx="56165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lnSpc>
                <a:spcPct val="110000"/>
              </a:lnSpc>
              <a:spcBef>
                <a:spcPct val="50000"/>
              </a:spcBef>
              <a:spcAft>
                <a:spcPct val="0"/>
              </a:spcAft>
              <a:defRPr sz="2000">
                <a:solidFill>
                  <a:schemeClr val="tx1"/>
                </a:solidFill>
                <a:latin typeface="Arial" charset="0"/>
              </a:defRPr>
            </a:lvl6pPr>
            <a:lvl7pPr marL="2971800" indent="-228600" eaLnBrk="0" fontAlgn="base" hangingPunct="0">
              <a:lnSpc>
                <a:spcPct val="110000"/>
              </a:lnSpc>
              <a:spcBef>
                <a:spcPct val="50000"/>
              </a:spcBef>
              <a:spcAft>
                <a:spcPct val="0"/>
              </a:spcAft>
              <a:defRPr sz="2000">
                <a:solidFill>
                  <a:schemeClr val="tx1"/>
                </a:solidFill>
                <a:latin typeface="Arial" charset="0"/>
              </a:defRPr>
            </a:lvl7pPr>
            <a:lvl8pPr marL="3429000" indent="-228600" eaLnBrk="0" fontAlgn="base" hangingPunct="0">
              <a:lnSpc>
                <a:spcPct val="110000"/>
              </a:lnSpc>
              <a:spcBef>
                <a:spcPct val="50000"/>
              </a:spcBef>
              <a:spcAft>
                <a:spcPct val="0"/>
              </a:spcAft>
              <a:defRPr sz="2000">
                <a:solidFill>
                  <a:schemeClr val="tx1"/>
                </a:solidFill>
                <a:latin typeface="Arial" charset="0"/>
              </a:defRPr>
            </a:lvl8pPr>
            <a:lvl9pPr marL="3886200" indent="-228600" eaLnBrk="0" fontAlgn="base" hangingPunct="0">
              <a:lnSpc>
                <a:spcPct val="110000"/>
              </a:lnSpc>
              <a:spcBef>
                <a:spcPct val="50000"/>
              </a:spcBef>
              <a:spcAft>
                <a:spcPct val="0"/>
              </a:spcAft>
              <a:defRPr sz="2000">
                <a:solidFill>
                  <a:schemeClr val="tx1"/>
                </a:solidFill>
                <a:latin typeface="Arial" charset="0"/>
              </a:defRPr>
            </a:lvl9pPr>
          </a:lstStyle>
          <a:p>
            <a:pPr>
              <a:lnSpc>
                <a:spcPct val="100000"/>
              </a:lnSpc>
              <a:defRPr/>
            </a:pPr>
            <a:r>
              <a:rPr lang="ru-RU" sz="2000" b="1" smtClean="0">
                <a:solidFill>
                  <a:srgbClr val="D9241C"/>
                </a:solidFill>
              </a:rPr>
              <a:t>Наименование мероприятия</a:t>
            </a:r>
          </a:p>
        </p:txBody>
      </p:sp>
      <p:sp>
        <p:nvSpPr>
          <p:cNvPr id="9" name="Text Box 7"/>
          <p:cNvSpPr txBox="1">
            <a:spLocks noChangeArrowheads="1"/>
          </p:cNvSpPr>
          <p:nvPr/>
        </p:nvSpPr>
        <p:spPr bwMode="auto">
          <a:xfrm>
            <a:off x="1042989" y="476251"/>
            <a:ext cx="835183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lnSpc>
                <a:spcPct val="110000"/>
              </a:lnSpc>
              <a:spcBef>
                <a:spcPct val="50000"/>
              </a:spcBef>
              <a:spcAft>
                <a:spcPct val="0"/>
              </a:spcAft>
              <a:defRPr sz="2000">
                <a:solidFill>
                  <a:schemeClr val="tx1"/>
                </a:solidFill>
                <a:latin typeface="Arial" charset="0"/>
              </a:defRPr>
            </a:lvl6pPr>
            <a:lvl7pPr marL="2971800" indent="-228600" eaLnBrk="0" fontAlgn="base" hangingPunct="0">
              <a:lnSpc>
                <a:spcPct val="110000"/>
              </a:lnSpc>
              <a:spcBef>
                <a:spcPct val="50000"/>
              </a:spcBef>
              <a:spcAft>
                <a:spcPct val="0"/>
              </a:spcAft>
              <a:defRPr sz="2000">
                <a:solidFill>
                  <a:schemeClr val="tx1"/>
                </a:solidFill>
                <a:latin typeface="Arial" charset="0"/>
              </a:defRPr>
            </a:lvl7pPr>
            <a:lvl8pPr marL="3429000" indent="-228600" eaLnBrk="0" fontAlgn="base" hangingPunct="0">
              <a:lnSpc>
                <a:spcPct val="110000"/>
              </a:lnSpc>
              <a:spcBef>
                <a:spcPct val="50000"/>
              </a:spcBef>
              <a:spcAft>
                <a:spcPct val="0"/>
              </a:spcAft>
              <a:defRPr sz="2000">
                <a:solidFill>
                  <a:schemeClr val="tx1"/>
                </a:solidFill>
                <a:latin typeface="Arial" charset="0"/>
              </a:defRPr>
            </a:lvl8pPr>
            <a:lvl9pPr marL="3886200" indent="-228600" eaLnBrk="0" fontAlgn="base" hangingPunct="0">
              <a:lnSpc>
                <a:spcPct val="110000"/>
              </a:lnSpc>
              <a:spcBef>
                <a:spcPct val="50000"/>
              </a:spcBef>
              <a:spcAft>
                <a:spcPct val="0"/>
              </a:spcAft>
              <a:defRPr sz="2000">
                <a:solidFill>
                  <a:schemeClr val="tx1"/>
                </a:solidFill>
                <a:latin typeface="Arial" charset="0"/>
              </a:defRPr>
            </a:lvl9pPr>
          </a:lstStyle>
          <a:p>
            <a:pPr>
              <a:lnSpc>
                <a:spcPct val="100000"/>
              </a:lnSpc>
              <a:defRPr/>
            </a:pPr>
            <a:r>
              <a:rPr lang="ru-RU" sz="1600" smtClean="0">
                <a:solidFill>
                  <a:srgbClr val="800000"/>
                </a:solidFill>
              </a:rPr>
              <a:t>Время и место проведения мероприятия</a:t>
            </a:r>
          </a:p>
        </p:txBody>
      </p:sp>
      <p:pic>
        <p:nvPicPr>
          <p:cNvPr id="10" name="Picture 8" descr="лого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951" y="333379"/>
            <a:ext cx="8096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9"/>
          <p:cNvSpPr>
            <a:spLocks noChangeShapeType="1"/>
          </p:cNvSpPr>
          <p:nvPr/>
        </p:nvSpPr>
        <p:spPr bwMode="auto">
          <a:xfrm>
            <a:off x="971550" y="115892"/>
            <a:ext cx="0" cy="865187"/>
          </a:xfrm>
          <a:prstGeom prst="line">
            <a:avLst/>
          </a:prstGeom>
          <a:noFill/>
          <a:ln w="12700">
            <a:solidFill>
              <a:srgbClr val="FFCC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sz="2000"/>
          </a:p>
        </p:txBody>
      </p:sp>
      <p:pic>
        <p:nvPicPr>
          <p:cNvPr id="12" name="Picture 12" descr="1C_осень"/>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406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0" name="Rectangle 10"/>
          <p:cNvSpPr>
            <a:spLocks noGrp="1" noChangeArrowheads="1"/>
          </p:cNvSpPr>
          <p:nvPr>
            <p:ph type="ctrTitle" sz="quarter"/>
          </p:nvPr>
        </p:nvSpPr>
        <p:spPr>
          <a:xfrm>
            <a:off x="685800" y="2535242"/>
            <a:ext cx="7772400" cy="1470025"/>
          </a:xfrm>
        </p:spPr>
        <p:txBody>
          <a:bodyPr/>
          <a:lstStyle>
            <a:lvl1pPr algn="ctr">
              <a:defRPr sz="4800">
                <a:solidFill>
                  <a:srgbClr val="CC3300"/>
                </a:solidFill>
              </a:defRPr>
            </a:lvl1pPr>
          </a:lstStyle>
          <a:p>
            <a:pPr lvl="0"/>
            <a:r>
              <a:rPr lang="ru-RU" noProof="0" smtClean="0"/>
              <a:t>Образец заголовка</a:t>
            </a:r>
          </a:p>
        </p:txBody>
      </p:sp>
      <p:sp>
        <p:nvSpPr>
          <p:cNvPr id="51211" name="Rectangle 11"/>
          <p:cNvSpPr>
            <a:spLocks noGrp="1" noChangeArrowheads="1"/>
          </p:cNvSpPr>
          <p:nvPr>
            <p:ph type="subTitle" sz="quarter" idx="1"/>
          </p:nvPr>
        </p:nvSpPr>
        <p:spPr>
          <a:xfrm>
            <a:off x="2419350" y="5060950"/>
            <a:ext cx="6400800" cy="1752600"/>
          </a:xfrm>
        </p:spPr>
        <p:txBody>
          <a:bodyPr/>
          <a:lstStyle>
            <a:lvl1pPr marL="0" indent="0" algn="r">
              <a:buFont typeface="Wingdings" pitchFamily="2" charset="2"/>
              <a:buNone/>
              <a:defRPr sz="2400">
                <a:solidFill>
                  <a:srgbClr val="CC3300"/>
                </a:solidFill>
              </a:defRPr>
            </a:lvl1pPr>
          </a:lstStyle>
          <a:p>
            <a:pPr lvl="0"/>
            <a:r>
              <a:rPr lang="ru-RU" noProof="0" smtClean="0"/>
              <a:t>Образец подзаголовка</a:t>
            </a:r>
          </a:p>
        </p:txBody>
      </p:sp>
    </p:spTree>
    <p:extLst>
      <p:ext uri="{BB962C8B-B14F-4D97-AF65-F5344CB8AC3E}">
        <p14:creationId xmlns:p14="http://schemas.microsoft.com/office/powerpoint/2010/main" val="613335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7"/>
          <p:cNvSpPr>
            <a:spLocks noGrp="1" noChangeArrowheads="1"/>
          </p:cNvSpPr>
          <p:nvPr>
            <p:ph type="ftr" sz="quarter" idx="10"/>
          </p:nvPr>
        </p:nvSpPr>
        <p:spPr>
          <a:ln/>
        </p:spPr>
        <p:txBody>
          <a:bodyPr/>
          <a:lstStyle>
            <a:lvl1pPr>
              <a:defRPr/>
            </a:lvl1pPr>
          </a:lstStyle>
          <a:p>
            <a:pPr>
              <a:defRPr/>
            </a:pPr>
            <a:endParaRPr lang="ru-RU"/>
          </a:p>
        </p:txBody>
      </p:sp>
      <p:sp>
        <p:nvSpPr>
          <p:cNvPr id="5" name="Rectangle 8"/>
          <p:cNvSpPr>
            <a:spLocks noGrp="1" noChangeArrowheads="1"/>
          </p:cNvSpPr>
          <p:nvPr>
            <p:ph type="sldNum" sz="quarter" idx="11"/>
          </p:nvPr>
        </p:nvSpPr>
        <p:spPr>
          <a:ln/>
        </p:spPr>
        <p:txBody>
          <a:bodyPr/>
          <a:lstStyle>
            <a:lvl1pPr>
              <a:defRPr/>
            </a:lvl1pPr>
          </a:lstStyle>
          <a:p>
            <a:fld id="{DF4AB557-27C3-4F47-8CA5-370FD9067228}" type="slidenum">
              <a:rPr lang="ru-RU" altLang="ru-RU"/>
              <a:pPr/>
              <a:t>‹#›</a:t>
            </a:fld>
            <a:endParaRPr lang="ru-RU" altLang="ru-RU"/>
          </a:p>
        </p:txBody>
      </p:sp>
    </p:spTree>
    <p:extLst>
      <p:ext uri="{BB962C8B-B14F-4D97-AF65-F5344CB8AC3E}">
        <p14:creationId xmlns:p14="http://schemas.microsoft.com/office/powerpoint/2010/main" val="2552577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4"/>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4"/>
            <a:ext cx="7772400" cy="1500187"/>
          </a:xfrm>
        </p:spPr>
        <p:txBody>
          <a:bodyPr anchor="b"/>
          <a:lstStyle>
            <a:lvl1pPr marL="0" indent="0">
              <a:buNone/>
              <a:defRPr sz="2000"/>
            </a:lvl1pPr>
            <a:lvl2pPr marL="457194" indent="0">
              <a:buNone/>
              <a:defRPr sz="1800"/>
            </a:lvl2pPr>
            <a:lvl3pPr marL="914389" indent="0">
              <a:buNone/>
              <a:defRPr sz="1600"/>
            </a:lvl3pPr>
            <a:lvl4pPr marL="1371582" indent="0">
              <a:buNone/>
              <a:defRPr sz="1400"/>
            </a:lvl4pPr>
            <a:lvl5pPr marL="1828776" indent="0">
              <a:buNone/>
              <a:defRPr sz="1400"/>
            </a:lvl5pPr>
            <a:lvl6pPr marL="2285970" indent="0">
              <a:buNone/>
              <a:defRPr sz="1400"/>
            </a:lvl6pPr>
            <a:lvl7pPr marL="2743165" indent="0">
              <a:buNone/>
              <a:defRPr sz="1400"/>
            </a:lvl7pPr>
            <a:lvl8pPr marL="3200359" indent="0">
              <a:buNone/>
              <a:defRPr sz="1400"/>
            </a:lvl8pPr>
            <a:lvl9pPr marL="3657552" indent="0">
              <a:buNone/>
              <a:defRPr sz="1400"/>
            </a:lvl9pPr>
          </a:lstStyle>
          <a:p>
            <a:pPr lvl="0"/>
            <a:r>
              <a:rPr lang="ru-RU" smtClean="0"/>
              <a:t>Образец текста</a:t>
            </a:r>
          </a:p>
        </p:txBody>
      </p:sp>
      <p:sp>
        <p:nvSpPr>
          <p:cNvPr id="4" name="Rectangle 7"/>
          <p:cNvSpPr>
            <a:spLocks noGrp="1" noChangeArrowheads="1"/>
          </p:cNvSpPr>
          <p:nvPr>
            <p:ph type="ftr" sz="quarter" idx="10"/>
          </p:nvPr>
        </p:nvSpPr>
        <p:spPr>
          <a:ln/>
        </p:spPr>
        <p:txBody>
          <a:bodyPr/>
          <a:lstStyle>
            <a:lvl1pPr>
              <a:defRPr/>
            </a:lvl1pPr>
          </a:lstStyle>
          <a:p>
            <a:pPr>
              <a:defRPr/>
            </a:pPr>
            <a:endParaRPr lang="ru-RU"/>
          </a:p>
        </p:txBody>
      </p:sp>
      <p:sp>
        <p:nvSpPr>
          <p:cNvPr id="5" name="Rectangle 8"/>
          <p:cNvSpPr>
            <a:spLocks noGrp="1" noChangeArrowheads="1"/>
          </p:cNvSpPr>
          <p:nvPr>
            <p:ph type="sldNum" sz="quarter" idx="11"/>
          </p:nvPr>
        </p:nvSpPr>
        <p:spPr>
          <a:ln/>
        </p:spPr>
        <p:txBody>
          <a:bodyPr/>
          <a:lstStyle>
            <a:lvl1pPr>
              <a:defRPr/>
            </a:lvl1pPr>
          </a:lstStyle>
          <a:p>
            <a:fld id="{8C00411C-04FA-483F-BE7F-551E34A923B4}" type="slidenum">
              <a:rPr lang="ru-RU" altLang="ru-RU"/>
              <a:pPr/>
              <a:t>‹#›</a:t>
            </a:fld>
            <a:endParaRPr lang="ru-RU" altLang="ru-RU"/>
          </a:p>
        </p:txBody>
      </p:sp>
    </p:spTree>
    <p:extLst>
      <p:ext uri="{BB962C8B-B14F-4D97-AF65-F5344CB8AC3E}">
        <p14:creationId xmlns:p14="http://schemas.microsoft.com/office/powerpoint/2010/main" val="3868884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107950" y="1268414"/>
            <a:ext cx="438785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268414"/>
            <a:ext cx="438785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7"/>
          <p:cNvSpPr>
            <a:spLocks noGrp="1" noChangeArrowheads="1"/>
          </p:cNvSpPr>
          <p:nvPr>
            <p:ph type="ftr" sz="quarter" idx="10"/>
          </p:nvPr>
        </p:nvSpPr>
        <p:spPr>
          <a:ln/>
        </p:spPr>
        <p:txBody>
          <a:bodyPr/>
          <a:lstStyle>
            <a:lvl1pPr>
              <a:defRPr/>
            </a:lvl1pPr>
          </a:lstStyle>
          <a:p>
            <a:pPr>
              <a:defRPr/>
            </a:pPr>
            <a:endParaRPr lang="ru-RU"/>
          </a:p>
        </p:txBody>
      </p:sp>
      <p:sp>
        <p:nvSpPr>
          <p:cNvPr id="6" name="Rectangle 8"/>
          <p:cNvSpPr>
            <a:spLocks noGrp="1" noChangeArrowheads="1"/>
          </p:cNvSpPr>
          <p:nvPr>
            <p:ph type="sldNum" sz="quarter" idx="11"/>
          </p:nvPr>
        </p:nvSpPr>
        <p:spPr>
          <a:ln/>
        </p:spPr>
        <p:txBody>
          <a:bodyPr/>
          <a:lstStyle>
            <a:lvl1pPr>
              <a:defRPr/>
            </a:lvl1pPr>
          </a:lstStyle>
          <a:p>
            <a:fld id="{697A6556-98EC-4DDE-979B-7CC021499C0B}" type="slidenum">
              <a:rPr lang="ru-RU" altLang="ru-RU"/>
              <a:pPr/>
              <a:t>‹#›</a:t>
            </a:fld>
            <a:endParaRPr lang="ru-RU" altLang="ru-RU"/>
          </a:p>
        </p:txBody>
      </p:sp>
    </p:spTree>
    <p:extLst>
      <p:ext uri="{BB962C8B-B14F-4D97-AF65-F5344CB8AC3E}">
        <p14:creationId xmlns:p14="http://schemas.microsoft.com/office/powerpoint/2010/main" val="203641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4639"/>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194" indent="0">
              <a:buNone/>
              <a:defRPr sz="2000" b="1"/>
            </a:lvl2pPr>
            <a:lvl3pPr marL="914389" indent="0">
              <a:buNone/>
              <a:defRPr sz="1800" b="1"/>
            </a:lvl3pPr>
            <a:lvl4pPr marL="1371582" indent="0">
              <a:buNone/>
              <a:defRPr sz="1600" b="1"/>
            </a:lvl4pPr>
            <a:lvl5pPr marL="1828776" indent="0">
              <a:buNone/>
              <a:defRPr sz="1600" b="1"/>
            </a:lvl5pPr>
            <a:lvl6pPr marL="2285970" indent="0">
              <a:buNone/>
              <a:defRPr sz="1600" b="1"/>
            </a:lvl6pPr>
            <a:lvl7pPr marL="2743165" indent="0">
              <a:buNone/>
              <a:defRPr sz="1600" b="1"/>
            </a:lvl7pPr>
            <a:lvl8pPr marL="3200359" indent="0">
              <a:buNone/>
              <a:defRPr sz="1600" b="1"/>
            </a:lvl8pPr>
            <a:lvl9pPr marL="3657552"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194" indent="0">
              <a:buNone/>
              <a:defRPr sz="2000" b="1"/>
            </a:lvl2pPr>
            <a:lvl3pPr marL="914389" indent="0">
              <a:buNone/>
              <a:defRPr sz="1800" b="1"/>
            </a:lvl3pPr>
            <a:lvl4pPr marL="1371582" indent="0">
              <a:buNone/>
              <a:defRPr sz="1600" b="1"/>
            </a:lvl4pPr>
            <a:lvl5pPr marL="1828776" indent="0">
              <a:buNone/>
              <a:defRPr sz="1600" b="1"/>
            </a:lvl5pPr>
            <a:lvl6pPr marL="2285970" indent="0">
              <a:buNone/>
              <a:defRPr sz="1600" b="1"/>
            </a:lvl6pPr>
            <a:lvl7pPr marL="2743165" indent="0">
              <a:buNone/>
              <a:defRPr sz="1600" b="1"/>
            </a:lvl7pPr>
            <a:lvl8pPr marL="3200359" indent="0">
              <a:buNone/>
              <a:defRPr sz="1600" b="1"/>
            </a:lvl8pPr>
            <a:lvl9pPr marL="3657552"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7"/>
          <p:cNvSpPr>
            <a:spLocks noGrp="1" noChangeArrowheads="1"/>
          </p:cNvSpPr>
          <p:nvPr>
            <p:ph type="ftr" sz="quarter" idx="10"/>
          </p:nvPr>
        </p:nvSpPr>
        <p:spPr>
          <a:ln/>
        </p:spPr>
        <p:txBody>
          <a:bodyPr/>
          <a:lstStyle>
            <a:lvl1pPr>
              <a:defRPr/>
            </a:lvl1pPr>
          </a:lstStyle>
          <a:p>
            <a:pPr>
              <a:defRPr/>
            </a:pPr>
            <a:endParaRPr lang="ru-RU"/>
          </a:p>
        </p:txBody>
      </p:sp>
      <p:sp>
        <p:nvSpPr>
          <p:cNvPr id="8" name="Rectangle 8"/>
          <p:cNvSpPr>
            <a:spLocks noGrp="1" noChangeArrowheads="1"/>
          </p:cNvSpPr>
          <p:nvPr>
            <p:ph type="sldNum" sz="quarter" idx="11"/>
          </p:nvPr>
        </p:nvSpPr>
        <p:spPr>
          <a:ln/>
        </p:spPr>
        <p:txBody>
          <a:bodyPr/>
          <a:lstStyle>
            <a:lvl1pPr>
              <a:defRPr/>
            </a:lvl1pPr>
          </a:lstStyle>
          <a:p>
            <a:fld id="{A15F2F66-8C5C-45E9-9766-4C282F1A9E19}" type="slidenum">
              <a:rPr lang="ru-RU" altLang="ru-RU"/>
              <a:pPr/>
              <a:t>‹#›</a:t>
            </a:fld>
            <a:endParaRPr lang="ru-RU" altLang="ru-RU"/>
          </a:p>
        </p:txBody>
      </p:sp>
    </p:spTree>
    <p:extLst>
      <p:ext uri="{BB962C8B-B14F-4D97-AF65-F5344CB8AC3E}">
        <p14:creationId xmlns:p14="http://schemas.microsoft.com/office/powerpoint/2010/main" val="5246792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7"/>
          <p:cNvSpPr>
            <a:spLocks noGrp="1" noChangeArrowheads="1"/>
          </p:cNvSpPr>
          <p:nvPr>
            <p:ph type="ftr" sz="quarter" idx="10"/>
          </p:nvPr>
        </p:nvSpPr>
        <p:spPr>
          <a:ln/>
        </p:spPr>
        <p:txBody>
          <a:bodyPr/>
          <a:lstStyle>
            <a:lvl1pPr>
              <a:defRPr/>
            </a:lvl1pPr>
          </a:lstStyle>
          <a:p>
            <a:pPr>
              <a:defRPr/>
            </a:pPr>
            <a:endParaRPr lang="ru-RU"/>
          </a:p>
        </p:txBody>
      </p:sp>
      <p:sp>
        <p:nvSpPr>
          <p:cNvPr id="4" name="Rectangle 8"/>
          <p:cNvSpPr>
            <a:spLocks noGrp="1" noChangeArrowheads="1"/>
          </p:cNvSpPr>
          <p:nvPr>
            <p:ph type="sldNum" sz="quarter" idx="11"/>
          </p:nvPr>
        </p:nvSpPr>
        <p:spPr>
          <a:ln/>
        </p:spPr>
        <p:txBody>
          <a:bodyPr/>
          <a:lstStyle>
            <a:lvl1pPr>
              <a:defRPr/>
            </a:lvl1pPr>
          </a:lstStyle>
          <a:p>
            <a:fld id="{5B21CF1E-B9E9-4A18-B8D3-C72127B4289C}" type="slidenum">
              <a:rPr lang="ru-RU" altLang="ru-RU"/>
              <a:pPr/>
              <a:t>‹#›</a:t>
            </a:fld>
            <a:endParaRPr lang="ru-RU" altLang="ru-RU"/>
          </a:p>
        </p:txBody>
      </p:sp>
    </p:spTree>
    <p:extLst>
      <p:ext uri="{BB962C8B-B14F-4D97-AF65-F5344CB8AC3E}">
        <p14:creationId xmlns:p14="http://schemas.microsoft.com/office/powerpoint/2010/main" val="6092174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pPr>
              <a:defRPr/>
            </a:pPr>
            <a:endParaRPr lang="ru-RU"/>
          </a:p>
        </p:txBody>
      </p:sp>
      <p:sp>
        <p:nvSpPr>
          <p:cNvPr id="3" name="Rectangle 8"/>
          <p:cNvSpPr>
            <a:spLocks noGrp="1" noChangeArrowheads="1"/>
          </p:cNvSpPr>
          <p:nvPr>
            <p:ph type="sldNum" sz="quarter" idx="11"/>
          </p:nvPr>
        </p:nvSpPr>
        <p:spPr>
          <a:ln/>
        </p:spPr>
        <p:txBody>
          <a:bodyPr/>
          <a:lstStyle>
            <a:lvl1pPr>
              <a:defRPr/>
            </a:lvl1pPr>
          </a:lstStyle>
          <a:p>
            <a:fld id="{F108C042-389B-417E-97D3-70DF9C721D3A}" type="slidenum">
              <a:rPr lang="ru-RU" altLang="ru-RU"/>
              <a:pPr/>
              <a:t>‹#›</a:t>
            </a:fld>
            <a:endParaRPr lang="ru-RU" altLang="ru-RU"/>
          </a:p>
        </p:txBody>
      </p:sp>
    </p:spTree>
    <p:extLst>
      <p:ext uri="{BB962C8B-B14F-4D97-AF65-F5344CB8AC3E}">
        <p14:creationId xmlns:p14="http://schemas.microsoft.com/office/powerpoint/2010/main" val="2698352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tx1">
                    <a:lumMod val="90000"/>
                    <a:lumOff val="10000"/>
                  </a:schemeClr>
                </a:solidFill>
              </a:defRPr>
            </a:lvl1pPr>
          </a:lstStyle>
          <a:p>
            <a:r>
              <a:rPr lang="ru-RU" dirty="0" smtClean="0"/>
              <a:t>Образец заголовка</a:t>
            </a:r>
            <a:endParaRPr lang="ru-RU" dirty="0"/>
          </a:p>
        </p:txBody>
      </p:sp>
      <p:sp>
        <p:nvSpPr>
          <p:cNvPr id="3" name="Объект 2"/>
          <p:cNvSpPr>
            <a:spLocks noGrp="1"/>
          </p:cNvSpPr>
          <p:nvPr>
            <p:ph idx="1"/>
          </p:nvPr>
        </p:nvSpPr>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1"/>
            <a:r>
              <a:rPr lang="ru-RU" dirty="0" smtClean="0"/>
              <a:t>Пятый уровень</a:t>
            </a:r>
            <a:endParaRPr lang="ru-RU" dirty="0"/>
          </a:p>
        </p:txBody>
      </p:sp>
    </p:spTree>
    <p:extLst>
      <p:ext uri="{BB962C8B-B14F-4D97-AF65-F5344CB8AC3E}">
        <p14:creationId xmlns:p14="http://schemas.microsoft.com/office/powerpoint/2010/main" val="161259164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1"/>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3"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435104"/>
            <a:ext cx="3008313" cy="4691063"/>
          </a:xfrm>
        </p:spPr>
        <p:txBody>
          <a:bodyPr/>
          <a:lstStyle>
            <a:lvl1pPr marL="0" indent="0">
              <a:buNone/>
              <a:defRPr sz="1400"/>
            </a:lvl1pPr>
            <a:lvl2pPr marL="457194" indent="0">
              <a:buNone/>
              <a:defRPr sz="1200"/>
            </a:lvl2pPr>
            <a:lvl3pPr marL="914389" indent="0">
              <a:buNone/>
              <a:defRPr sz="1000"/>
            </a:lvl3pPr>
            <a:lvl4pPr marL="1371582" indent="0">
              <a:buNone/>
              <a:defRPr sz="900"/>
            </a:lvl4pPr>
            <a:lvl5pPr marL="1828776" indent="0">
              <a:buNone/>
              <a:defRPr sz="900"/>
            </a:lvl5pPr>
            <a:lvl6pPr marL="2285970" indent="0">
              <a:buNone/>
              <a:defRPr sz="900"/>
            </a:lvl6pPr>
            <a:lvl7pPr marL="2743165" indent="0">
              <a:buNone/>
              <a:defRPr sz="900"/>
            </a:lvl7pPr>
            <a:lvl8pPr marL="3200359" indent="0">
              <a:buNone/>
              <a:defRPr sz="900"/>
            </a:lvl8pPr>
            <a:lvl9pPr marL="3657552" indent="0">
              <a:buNone/>
              <a:defRPr sz="900"/>
            </a:lvl9pPr>
          </a:lstStyle>
          <a:p>
            <a:pPr lvl="0"/>
            <a:r>
              <a:rPr lang="ru-RU" smtClean="0"/>
              <a:t>Образец текста</a:t>
            </a:r>
          </a:p>
        </p:txBody>
      </p:sp>
      <p:sp>
        <p:nvSpPr>
          <p:cNvPr id="5" name="Rectangle 7"/>
          <p:cNvSpPr>
            <a:spLocks noGrp="1" noChangeArrowheads="1"/>
          </p:cNvSpPr>
          <p:nvPr>
            <p:ph type="ftr" sz="quarter" idx="10"/>
          </p:nvPr>
        </p:nvSpPr>
        <p:spPr>
          <a:ln/>
        </p:spPr>
        <p:txBody>
          <a:bodyPr/>
          <a:lstStyle>
            <a:lvl1pPr>
              <a:defRPr/>
            </a:lvl1pPr>
          </a:lstStyle>
          <a:p>
            <a:pPr>
              <a:defRPr/>
            </a:pPr>
            <a:endParaRPr lang="ru-RU"/>
          </a:p>
        </p:txBody>
      </p:sp>
      <p:sp>
        <p:nvSpPr>
          <p:cNvPr id="6" name="Rectangle 8"/>
          <p:cNvSpPr>
            <a:spLocks noGrp="1" noChangeArrowheads="1"/>
          </p:cNvSpPr>
          <p:nvPr>
            <p:ph type="sldNum" sz="quarter" idx="11"/>
          </p:nvPr>
        </p:nvSpPr>
        <p:spPr>
          <a:ln/>
        </p:spPr>
        <p:txBody>
          <a:bodyPr/>
          <a:lstStyle>
            <a:lvl1pPr>
              <a:defRPr/>
            </a:lvl1pPr>
          </a:lstStyle>
          <a:p>
            <a:fld id="{E02BE8E6-93F3-4208-8F7F-71B5B789A054}" type="slidenum">
              <a:rPr lang="ru-RU" altLang="ru-RU"/>
              <a:pPr/>
              <a:t>‹#›</a:t>
            </a:fld>
            <a:endParaRPr lang="ru-RU" altLang="ru-RU"/>
          </a:p>
        </p:txBody>
      </p:sp>
    </p:spTree>
    <p:extLst>
      <p:ext uri="{BB962C8B-B14F-4D97-AF65-F5344CB8AC3E}">
        <p14:creationId xmlns:p14="http://schemas.microsoft.com/office/powerpoint/2010/main" val="8356476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6"/>
            <a:ext cx="5486400" cy="4114800"/>
          </a:xfrm>
        </p:spPr>
        <p:txBody>
          <a:bodyPr/>
          <a:lstStyle>
            <a:lvl1pPr marL="0" indent="0">
              <a:buNone/>
              <a:defRPr sz="3200"/>
            </a:lvl1pPr>
            <a:lvl2pPr marL="457194" indent="0">
              <a:buNone/>
              <a:defRPr sz="2800"/>
            </a:lvl2pPr>
            <a:lvl3pPr marL="914389" indent="0">
              <a:buNone/>
              <a:defRPr sz="2400"/>
            </a:lvl3pPr>
            <a:lvl4pPr marL="1371582" indent="0">
              <a:buNone/>
              <a:defRPr sz="2000"/>
            </a:lvl4pPr>
            <a:lvl5pPr marL="1828776" indent="0">
              <a:buNone/>
              <a:defRPr sz="2000"/>
            </a:lvl5pPr>
            <a:lvl6pPr marL="2285970" indent="0">
              <a:buNone/>
              <a:defRPr sz="2000"/>
            </a:lvl6pPr>
            <a:lvl7pPr marL="2743165" indent="0">
              <a:buNone/>
              <a:defRPr sz="2000"/>
            </a:lvl7pPr>
            <a:lvl8pPr marL="3200359" indent="0">
              <a:buNone/>
              <a:defRPr sz="2000"/>
            </a:lvl8pPr>
            <a:lvl9pPr marL="3657552" indent="0">
              <a:buNone/>
              <a:defRPr sz="2000"/>
            </a:lvl9pPr>
          </a:lstStyle>
          <a:p>
            <a:pPr lvl="0"/>
            <a:endParaRPr lang="ru-RU" noProof="0" smtClean="0"/>
          </a:p>
        </p:txBody>
      </p:sp>
      <p:sp>
        <p:nvSpPr>
          <p:cNvPr id="4" name="Текст 3"/>
          <p:cNvSpPr>
            <a:spLocks noGrp="1"/>
          </p:cNvSpPr>
          <p:nvPr>
            <p:ph type="body" sz="half" idx="2"/>
          </p:nvPr>
        </p:nvSpPr>
        <p:spPr>
          <a:xfrm>
            <a:off x="1792288" y="5367339"/>
            <a:ext cx="5486400" cy="804862"/>
          </a:xfrm>
        </p:spPr>
        <p:txBody>
          <a:bodyPr/>
          <a:lstStyle>
            <a:lvl1pPr marL="0" indent="0">
              <a:buNone/>
              <a:defRPr sz="1400"/>
            </a:lvl1pPr>
            <a:lvl2pPr marL="457194" indent="0">
              <a:buNone/>
              <a:defRPr sz="1200"/>
            </a:lvl2pPr>
            <a:lvl3pPr marL="914389" indent="0">
              <a:buNone/>
              <a:defRPr sz="1000"/>
            </a:lvl3pPr>
            <a:lvl4pPr marL="1371582" indent="0">
              <a:buNone/>
              <a:defRPr sz="900"/>
            </a:lvl4pPr>
            <a:lvl5pPr marL="1828776" indent="0">
              <a:buNone/>
              <a:defRPr sz="900"/>
            </a:lvl5pPr>
            <a:lvl6pPr marL="2285970" indent="0">
              <a:buNone/>
              <a:defRPr sz="900"/>
            </a:lvl6pPr>
            <a:lvl7pPr marL="2743165" indent="0">
              <a:buNone/>
              <a:defRPr sz="900"/>
            </a:lvl7pPr>
            <a:lvl8pPr marL="3200359" indent="0">
              <a:buNone/>
              <a:defRPr sz="900"/>
            </a:lvl8pPr>
            <a:lvl9pPr marL="3657552" indent="0">
              <a:buNone/>
              <a:defRPr sz="900"/>
            </a:lvl9pPr>
          </a:lstStyle>
          <a:p>
            <a:pPr lvl="0"/>
            <a:r>
              <a:rPr lang="ru-RU" smtClean="0"/>
              <a:t>Образец текста</a:t>
            </a:r>
          </a:p>
        </p:txBody>
      </p:sp>
      <p:sp>
        <p:nvSpPr>
          <p:cNvPr id="5" name="Rectangle 7"/>
          <p:cNvSpPr>
            <a:spLocks noGrp="1" noChangeArrowheads="1"/>
          </p:cNvSpPr>
          <p:nvPr>
            <p:ph type="ftr" sz="quarter" idx="10"/>
          </p:nvPr>
        </p:nvSpPr>
        <p:spPr>
          <a:ln/>
        </p:spPr>
        <p:txBody>
          <a:bodyPr/>
          <a:lstStyle>
            <a:lvl1pPr>
              <a:defRPr/>
            </a:lvl1pPr>
          </a:lstStyle>
          <a:p>
            <a:pPr>
              <a:defRPr/>
            </a:pPr>
            <a:endParaRPr lang="ru-RU"/>
          </a:p>
        </p:txBody>
      </p:sp>
      <p:sp>
        <p:nvSpPr>
          <p:cNvPr id="6" name="Rectangle 8"/>
          <p:cNvSpPr>
            <a:spLocks noGrp="1" noChangeArrowheads="1"/>
          </p:cNvSpPr>
          <p:nvPr>
            <p:ph type="sldNum" sz="quarter" idx="11"/>
          </p:nvPr>
        </p:nvSpPr>
        <p:spPr>
          <a:ln/>
        </p:spPr>
        <p:txBody>
          <a:bodyPr/>
          <a:lstStyle>
            <a:lvl1pPr>
              <a:defRPr/>
            </a:lvl1pPr>
          </a:lstStyle>
          <a:p>
            <a:fld id="{31C743AE-5C03-4458-A833-51F38649F530}" type="slidenum">
              <a:rPr lang="ru-RU" altLang="ru-RU"/>
              <a:pPr/>
              <a:t>‹#›</a:t>
            </a:fld>
            <a:endParaRPr lang="ru-RU" altLang="ru-RU"/>
          </a:p>
        </p:txBody>
      </p:sp>
    </p:spTree>
    <p:extLst>
      <p:ext uri="{BB962C8B-B14F-4D97-AF65-F5344CB8AC3E}">
        <p14:creationId xmlns:p14="http://schemas.microsoft.com/office/powerpoint/2010/main" val="28284021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7"/>
          <p:cNvSpPr>
            <a:spLocks noGrp="1" noChangeArrowheads="1"/>
          </p:cNvSpPr>
          <p:nvPr>
            <p:ph type="ftr" sz="quarter" idx="10"/>
          </p:nvPr>
        </p:nvSpPr>
        <p:spPr>
          <a:ln/>
        </p:spPr>
        <p:txBody>
          <a:bodyPr/>
          <a:lstStyle>
            <a:lvl1pPr>
              <a:defRPr/>
            </a:lvl1pPr>
          </a:lstStyle>
          <a:p>
            <a:pPr>
              <a:defRPr/>
            </a:pPr>
            <a:endParaRPr lang="ru-RU"/>
          </a:p>
        </p:txBody>
      </p:sp>
      <p:sp>
        <p:nvSpPr>
          <p:cNvPr id="5" name="Rectangle 8"/>
          <p:cNvSpPr>
            <a:spLocks noGrp="1" noChangeArrowheads="1"/>
          </p:cNvSpPr>
          <p:nvPr>
            <p:ph type="sldNum" sz="quarter" idx="11"/>
          </p:nvPr>
        </p:nvSpPr>
        <p:spPr>
          <a:ln/>
        </p:spPr>
        <p:txBody>
          <a:bodyPr/>
          <a:lstStyle>
            <a:lvl1pPr>
              <a:defRPr/>
            </a:lvl1pPr>
          </a:lstStyle>
          <a:p>
            <a:fld id="{657749EA-CC36-4DA6-BA5F-2AC5AFC862C5}" type="slidenum">
              <a:rPr lang="ru-RU" altLang="ru-RU"/>
              <a:pPr/>
              <a:t>‹#›</a:t>
            </a:fld>
            <a:endParaRPr lang="ru-RU" altLang="ru-RU"/>
          </a:p>
        </p:txBody>
      </p:sp>
    </p:spTree>
    <p:extLst>
      <p:ext uri="{BB962C8B-B14F-4D97-AF65-F5344CB8AC3E}">
        <p14:creationId xmlns:p14="http://schemas.microsoft.com/office/powerpoint/2010/main" val="16121885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04028" y="44453"/>
            <a:ext cx="2232025" cy="64801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07951" y="44453"/>
            <a:ext cx="6543675" cy="64801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7"/>
          <p:cNvSpPr>
            <a:spLocks noGrp="1" noChangeArrowheads="1"/>
          </p:cNvSpPr>
          <p:nvPr>
            <p:ph type="ftr" sz="quarter" idx="10"/>
          </p:nvPr>
        </p:nvSpPr>
        <p:spPr>
          <a:ln/>
        </p:spPr>
        <p:txBody>
          <a:bodyPr/>
          <a:lstStyle>
            <a:lvl1pPr>
              <a:defRPr/>
            </a:lvl1pPr>
          </a:lstStyle>
          <a:p>
            <a:pPr>
              <a:defRPr/>
            </a:pPr>
            <a:endParaRPr lang="ru-RU"/>
          </a:p>
        </p:txBody>
      </p:sp>
      <p:sp>
        <p:nvSpPr>
          <p:cNvPr id="5" name="Rectangle 8"/>
          <p:cNvSpPr>
            <a:spLocks noGrp="1" noChangeArrowheads="1"/>
          </p:cNvSpPr>
          <p:nvPr>
            <p:ph type="sldNum" sz="quarter" idx="11"/>
          </p:nvPr>
        </p:nvSpPr>
        <p:spPr>
          <a:ln/>
        </p:spPr>
        <p:txBody>
          <a:bodyPr/>
          <a:lstStyle>
            <a:lvl1pPr>
              <a:defRPr/>
            </a:lvl1pPr>
          </a:lstStyle>
          <a:p>
            <a:fld id="{F54EA4F3-B201-47B1-91ED-3DA7B4B9C8B0}" type="slidenum">
              <a:rPr lang="ru-RU" altLang="ru-RU"/>
              <a:pPr/>
              <a:t>‹#›</a:t>
            </a:fld>
            <a:endParaRPr lang="ru-RU" altLang="ru-RU"/>
          </a:p>
        </p:txBody>
      </p:sp>
    </p:spTree>
    <p:extLst>
      <p:ext uri="{BB962C8B-B14F-4D97-AF65-F5344CB8AC3E}">
        <p14:creationId xmlns:p14="http://schemas.microsoft.com/office/powerpoint/2010/main" val="1980560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4"/>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4"/>
            <a:ext cx="7772400" cy="1500187"/>
          </a:xfrm>
        </p:spPr>
        <p:txBody>
          <a:bodyPr anchor="b"/>
          <a:lstStyle>
            <a:lvl1pPr marL="0" indent="0">
              <a:buNone/>
              <a:defRPr sz="2000"/>
            </a:lvl1pPr>
            <a:lvl2pPr marL="457194" indent="0">
              <a:buNone/>
              <a:defRPr sz="1800"/>
            </a:lvl2pPr>
            <a:lvl3pPr marL="914389" indent="0">
              <a:buNone/>
              <a:defRPr sz="1600"/>
            </a:lvl3pPr>
            <a:lvl4pPr marL="1371582" indent="0">
              <a:buNone/>
              <a:defRPr sz="1400"/>
            </a:lvl4pPr>
            <a:lvl5pPr marL="1828776" indent="0">
              <a:buNone/>
              <a:defRPr sz="1400"/>
            </a:lvl5pPr>
            <a:lvl6pPr marL="2285970" indent="0">
              <a:buNone/>
              <a:defRPr sz="1400"/>
            </a:lvl6pPr>
            <a:lvl7pPr marL="2743165" indent="0">
              <a:buNone/>
              <a:defRPr sz="1400"/>
            </a:lvl7pPr>
            <a:lvl8pPr marL="3200359" indent="0">
              <a:buNone/>
              <a:defRPr sz="1400"/>
            </a:lvl8pPr>
            <a:lvl9pPr marL="3657552" indent="0">
              <a:buNone/>
              <a:defRPr sz="1400"/>
            </a:lvl9pPr>
          </a:lstStyle>
          <a:p>
            <a:pPr lvl="0"/>
            <a:r>
              <a:rPr lang="ru-RU" smtClean="0"/>
              <a:t>Образец текста</a:t>
            </a:r>
          </a:p>
        </p:txBody>
      </p:sp>
    </p:spTree>
    <p:extLst>
      <p:ext uri="{BB962C8B-B14F-4D97-AF65-F5344CB8AC3E}">
        <p14:creationId xmlns:p14="http://schemas.microsoft.com/office/powerpoint/2010/main" val="2934467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107950" y="1268414"/>
            <a:ext cx="438785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268414"/>
            <a:ext cx="438785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2554609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4639"/>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194" indent="0">
              <a:buNone/>
              <a:defRPr sz="2000" b="1"/>
            </a:lvl2pPr>
            <a:lvl3pPr marL="914389" indent="0">
              <a:buNone/>
              <a:defRPr sz="1800" b="1"/>
            </a:lvl3pPr>
            <a:lvl4pPr marL="1371582" indent="0">
              <a:buNone/>
              <a:defRPr sz="1600" b="1"/>
            </a:lvl4pPr>
            <a:lvl5pPr marL="1828776" indent="0">
              <a:buNone/>
              <a:defRPr sz="1600" b="1"/>
            </a:lvl5pPr>
            <a:lvl6pPr marL="2285970" indent="0">
              <a:buNone/>
              <a:defRPr sz="1600" b="1"/>
            </a:lvl6pPr>
            <a:lvl7pPr marL="2743165" indent="0">
              <a:buNone/>
              <a:defRPr sz="1600" b="1"/>
            </a:lvl7pPr>
            <a:lvl8pPr marL="3200359" indent="0">
              <a:buNone/>
              <a:defRPr sz="1600" b="1"/>
            </a:lvl8pPr>
            <a:lvl9pPr marL="3657552"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194" indent="0">
              <a:buNone/>
              <a:defRPr sz="2000" b="1"/>
            </a:lvl2pPr>
            <a:lvl3pPr marL="914389" indent="0">
              <a:buNone/>
              <a:defRPr sz="1800" b="1"/>
            </a:lvl3pPr>
            <a:lvl4pPr marL="1371582" indent="0">
              <a:buNone/>
              <a:defRPr sz="1600" b="1"/>
            </a:lvl4pPr>
            <a:lvl5pPr marL="1828776" indent="0">
              <a:buNone/>
              <a:defRPr sz="1600" b="1"/>
            </a:lvl5pPr>
            <a:lvl6pPr marL="2285970" indent="0">
              <a:buNone/>
              <a:defRPr sz="1600" b="1"/>
            </a:lvl6pPr>
            <a:lvl7pPr marL="2743165" indent="0">
              <a:buNone/>
              <a:defRPr sz="1600" b="1"/>
            </a:lvl7pPr>
            <a:lvl8pPr marL="3200359" indent="0">
              <a:buNone/>
              <a:defRPr sz="1600" b="1"/>
            </a:lvl8pPr>
            <a:lvl9pPr marL="3657552"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832720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1734195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37575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1"/>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3"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Текст 3"/>
          <p:cNvSpPr>
            <a:spLocks noGrp="1"/>
          </p:cNvSpPr>
          <p:nvPr>
            <p:ph type="body" sz="half" idx="2"/>
          </p:nvPr>
        </p:nvSpPr>
        <p:spPr>
          <a:xfrm>
            <a:off x="457201" y="1435104"/>
            <a:ext cx="3008313" cy="4691063"/>
          </a:xfrm>
        </p:spPr>
        <p:txBody>
          <a:bodyPr/>
          <a:lstStyle>
            <a:lvl1pPr marL="0" indent="0">
              <a:buNone/>
              <a:defRPr sz="1400"/>
            </a:lvl1pPr>
            <a:lvl2pPr marL="457194" indent="0">
              <a:buNone/>
              <a:defRPr sz="1200"/>
            </a:lvl2pPr>
            <a:lvl3pPr marL="914389" indent="0">
              <a:buNone/>
              <a:defRPr sz="1000"/>
            </a:lvl3pPr>
            <a:lvl4pPr marL="1371582" indent="0">
              <a:buNone/>
              <a:defRPr sz="900"/>
            </a:lvl4pPr>
            <a:lvl5pPr marL="1828776" indent="0">
              <a:buNone/>
              <a:defRPr sz="900"/>
            </a:lvl5pPr>
            <a:lvl6pPr marL="2285970" indent="0">
              <a:buNone/>
              <a:defRPr sz="900"/>
            </a:lvl6pPr>
            <a:lvl7pPr marL="2743165" indent="0">
              <a:buNone/>
              <a:defRPr sz="900"/>
            </a:lvl7pPr>
            <a:lvl8pPr marL="3200359" indent="0">
              <a:buNone/>
              <a:defRPr sz="900"/>
            </a:lvl8pPr>
            <a:lvl9pPr marL="3657552" indent="0">
              <a:buNone/>
              <a:defRPr sz="900"/>
            </a:lvl9pPr>
          </a:lstStyle>
          <a:p>
            <a:pPr lvl="0"/>
            <a:r>
              <a:rPr lang="ru-RU" smtClean="0"/>
              <a:t>Образец текста</a:t>
            </a:r>
          </a:p>
        </p:txBody>
      </p:sp>
    </p:spTree>
    <p:extLst>
      <p:ext uri="{BB962C8B-B14F-4D97-AF65-F5344CB8AC3E}">
        <p14:creationId xmlns:p14="http://schemas.microsoft.com/office/powerpoint/2010/main" val="3628851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6"/>
            <a:ext cx="5486400" cy="4114800"/>
          </a:xfrm>
        </p:spPr>
        <p:txBody>
          <a:bodyPr/>
          <a:lstStyle>
            <a:lvl1pPr marL="0" indent="0">
              <a:buNone/>
              <a:defRPr sz="3200"/>
            </a:lvl1pPr>
            <a:lvl2pPr marL="457194" indent="0">
              <a:buNone/>
              <a:defRPr sz="2800"/>
            </a:lvl2pPr>
            <a:lvl3pPr marL="914389" indent="0">
              <a:buNone/>
              <a:defRPr sz="2400"/>
            </a:lvl3pPr>
            <a:lvl4pPr marL="1371582" indent="0">
              <a:buNone/>
              <a:defRPr sz="2000"/>
            </a:lvl4pPr>
            <a:lvl5pPr marL="1828776" indent="0">
              <a:buNone/>
              <a:defRPr sz="2000"/>
            </a:lvl5pPr>
            <a:lvl6pPr marL="2285970" indent="0">
              <a:buNone/>
              <a:defRPr sz="2000"/>
            </a:lvl6pPr>
            <a:lvl7pPr marL="2743165" indent="0">
              <a:buNone/>
              <a:defRPr sz="2000"/>
            </a:lvl7pPr>
            <a:lvl8pPr marL="3200359" indent="0">
              <a:buNone/>
              <a:defRPr sz="2000"/>
            </a:lvl8pPr>
            <a:lvl9pPr marL="3657552" indent="0">
              <a:buNone/>
              <a:defRPr sz="2000"/>
            </a:lvl9pPr>
          </a:lstStyle>
          <a:p>
            <a:pPr lvl="0"/>
            <a:endParaRPr lang="ru-RU" noProof="0" smtClean="0"/>
          </a:p>
        </p:txBody>
      </p:sp>
      <p:sp>
        <p:nvSpPr>
          <p:cNvPr id="4" name="Текст 3"/>
          <p:cNvSpPr>
            <a:spLocks noGrp="1"/>
          </p:cNvSpPr>
          <p:nvPr>
            <p:ph type="body" sz="half" idx="2"/>
          </p:nvPr>
        </p:nvSpPr>
        <p:spPr>
          <a:xfrm>
            <a:off x="1792288" y="5367339"/>
            <a:ext cx="5486400" cy="804862"/>
          </a:xfrm>
        </p:spPr>
        <p:txBody>
          <a:bodyPr/>
          <a:lstStyle>
            <a:lvl1pPr marL="0" indent="0">
              <a:buNone/>
              <a:defRPr sz="1400"/>
            </a:lvl1pPr>
            <a:lvl2pPr marL="457194" indent="0">
              <a:buNone/>
              <a:defRPr sz="1200"/>
            </a:lvl2pPr>
            <a:lvl3pPr marL="914389" indent="0">
              <a:buNone/>
              <a:defRPr sz="1000"/>
            </a:lvl3pPr>
            <a:lvl4pPr marL="1371582" indent="0">
              <a:buNone/>
              <a:defRPr sz="900"/>
            </a:lvl4pPr>
            <a:lvl5pPr marL="1828776" indent="0">
              <a:buNone/>
              <a:defRPr sz="900"/>
            </a:lvl5pPr>
            <a:lvl6pPr marL="2285970" indent="0">
              <a:buNone/>
              <a:defRPr sz="900"/>
            </a:lvl6pPr>
            <a:lvl7pPr marL="2743165" indent="0">
              <a:buNone/>
              <a:defRPr sz="900"/>
            </a:lvl7pPr>
            <a:lvl8pPr marL="3200359" indent="0">
              <a:buNone/>
              <a:defRPr sz="900"/>
            </a:lvl8pPr>
            <a:lvl9pPr marL="3657552" indent="0">
              <a:buNone/>
              <a:defRPr sz="900"/>
            </a:lvl9pPr>
          </a:lstStyle>
          <a:p>
            <a:pPr lvl="0"/>
            <a:r>
              <a:rPr lang="ru-RU" smtClean="0"/>
              <a:t>Образец текста</a:t>
            </a:r>
          </a:p>
        </p:txBody>
      </p:sp>
    </p:spTree>
    <p:extLst>
      <p:ext uri="{BB962C8B-B14F-4D97-AF65-F5344CB8AC3E}">
        <p14:creationId xmlns:p14="http://schemas.microsoft.com/office/powerpoint/2010/main" val="2384285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6.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8.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pic>
        <p:nvPicPr>
          <p:cNvPr id="1026" name="Picture 3"/>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0" y="4"/>
            <a:ext cx="9906001" cy="686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7" name="Rectangle 2"/>
          <p:cNvSpPr>
            <a:spLocks noGrp="1" noChangeArrowheads="1"/>
          </p:cNvSpPr>
          <p:nvPr>
            <p:ph type="title"/>
          </p:nvPr>
        </p:nvSpPr>
        <p:spPr bwMode="auto">
          <a:xfrm>
            <a:off x="1743074" y="44450"/>
            <a:ext cx="5618162" cy="108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8" name="Rectangle 3"/>
          <p:cNvSpPr>
            <a:spLocks noGrp="1" noChangeArrowheads="1"/>
          </p:cNvSpPr>
          <p:nvPr>
            <p:ph type="body" idx="1"/>
          </p:nvPr>
        </p:nvSpPr>
        <p:spPr bwMode="auto">
          <a:xfrm>
            <a:off x="592137" y="1268414"/>
            <a:ext cx="8928100" cy="525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dirty="0" smtClean="0"/>
              <a:t>Образец текста</a:t>
            </a:r>
          </a:p>
          <a:p>
            <a:pPr lvl="1"/>
            <a:r>
              <a:rPr lang="ru-RU" altLang="ru-RU" dirty="0" smtClean="0"/>
              <a:t>Второй уровень</a:t>
            </a:r>
          </a:p>
          <a:p>
            <a:pPr lvl="2"/>
            <a:r>
              <a:rPr lang="ru-RU" altLang="ru-RU" dirty="0" smtClean="0"/>
              <a:t>Третий уровень</a:t>
            </a:r>
          </a:p>
          <a:p>
            <a:pPr lvl="3"/>
            <a:r>
              <a:rPr lang="ru-RU" altLang="ru-RU" dirty="0" smtClean="0"/>
              <a:t>Четвертый уровень</a:t>
            </a:r>
          </a:p>
          <a:p>
            <a:pPr lvl="4"/>
            <a:r>
              <a:rPr lang="ru-RU" altLang="ru-RU" dirty="0" smtClean="0"/>
              <a:t>Пятый уровень</a:t>
            </a:r>
          </a:p>
        </p:txBody>
      </p:sp>
      <p:pic>
        <p:nvPicPr>
          <p:cNvPr id="5" name="Рисунок 4"/>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50138" y="6176654"/>
            <a:ext cx="1392936" cy="368808"/>
          </a:xfrm>
          <a:prstGeom prst="rect">
            <a:avLst/>
          </a:prstGeom>
        </p:spPr>
      </p:pic>
    </p:spTree>
  </p:cSld>
  <p:clrMap bg1="lt1" tx1="dk1" bg2="lt2" tx2="dk2" accent1="accent1" accent2="accent2" accent3="accent3" accent4="accent4" accent5="accent5" accent6="accent6" hlink="hlink" folHlink="folHlink"/>
  <p:sldLayoutIdLst>
    <p:sldLayoutId id="2147484760" r:id="rId1"/>
    <p:sldLayoutId id="2147484739" r:id="rId2"/>
    <p:sldLayoutId id="2147484740" r:id="rId3"/>
    <p:sldLayoutId id="2147484741" r:id="rId4"/>
    <p:sldLayoutId id="2147484742" r:id="rId5"/>
    <p:sldLayoutId id="2147484743" r:id="rId6"/>
    <p:sldLayoutId id="2147484744" r:id="rId7"/>
    <p:sldLayoutId id="2147484745" r:id="rId8"/>
    <p:sldLayoutId id="2147484746" r:id="rId9"/>
    <p:sldLayoutId id="2147484747" r:id="rId10"/>
    <p:sldLayoutId id="2147484748" r:id="rId11"/>
    <p:sldLayoutId id="2147484749" r:id="rId12"/>
  </p:sldLayoutIdLst>
  <p:timing>
    <p:tnLst>
      <p:par>
        <p:cTn id="1" dur="indefinite" restart="never" nodeType="tmRoot"/>
      </p:par>
    </p:tnLst>
  </p:timing>
  <p:txStyles>
    <p:titleStyle>
      <a:lvl1pPr algn="l" rtl="0" eaLnBrk="0" fontAlgn="base" hangingPunct="0">
        <a:lnSpc>
          <a:spcPct val="80000"/>
        </a:lnSpc>
        <a:spcBef>
          <a:spcPct val="0"/>
        </a:spcBef>
        <a:spcAft>
          <a:spcPct val="0"/>
        </a:spcAft>
        <a:defRPr sz="2300" b="1">
          <a:solidFill>
            <a:srgbClr val="890000"/>
          </a:solidFill>
          <a:latin typeface="+mj-lt"/>
          <a:ea typeface="+mj-ea"/>
          <a:cs typeface="+mj-cs"/>
        </a:defRPr>
      </a:lvl1pPr>
      <a:lvl2pPr algn="l" rtl="0" eaLnBrk="0" fontAlgn="base" hangingPunct="0">
        <a:lnSpc>
          <a:spcPct val="80000"/>
        </a:lnSpc>
        <a:spcBef>
          <a:spcPct val="0"/>
        </a:spcBef>
        <a:spcAft>
          <a:spcPct val="0"/>
        </a:spcAft>
        <a:defRPr sz="2300" b="1">
          <a:solidFill>
            <a:srgbClr val="890000"/>
          </a:solidFill>
          <a:latin typeface="Arial" charset="0"/>
        </a:defRPr>
      </a:lvl2pPr>
      <a:lvl3pPr algn="l" rtl="0" eaLnBrk="0" fontAlgn="base" hangingPunct="0">
        <a:lnSpc>
          <a:spcPct val="80000"/>
        </a:lnSpc>
        <a:spcBef>
          <a:spcPct val="0"/>
        </a:spcBef>
        <a:spcAft>
          <a:spcPct val="0"/>
        </a:spcAft>
        <a:defRPr sz="2300" b="1">
          <a:solidFill>
            <a:srgbClr val="890000"/>
          </a:solidFill>
          <a:latin typeface="Arial" charset="0"/>
        </a:defRPr>
      </a:lvl3pPr>
      <a:lvl4pPr algn="l" rtl="0" eaLnBrk="0" fontAlgn="base" hangingPunct="0">
        <a:lnSpc>
          <a:spcPct val="80000"/>
        </a:lnSpc>
        <a:spcBef>
          <a:spcPct val="0"/>
        </a:spcBef>
        <a:spcAft>
          <a:spcPct val="0"/>
        </a:spcAft>
        <a:defRPr sz="2300" b="1">
          <a:solidFill>
            <a:srgbClr val="890000"/>
          </a:solidFill>
          <a:latin typeface="Arial" charset="0"/>
        </a:defRPr>
      </a:lvl4pPr>
      <a:lvl5pPr algn="l" rtl="0" eaLnBrk="0" fontAlgn="base" hangingPunct="0">
        <a:lnSpc>
          <a:spcPct val="80000"/>
        </a:lnSpc>
        <a:spcBef>
          <a:spcPct val="0"/>
        </a:spcBef>
        <a:spcAft>
          <a:spcPct val="0"/>
        </a:spcAft>
        <a:defRPr sz="2300" b="1">
          <a:solidFill>
            <a:srgbClr val="890000"/>
          </a:solidFill>
          <a:latin typeface="Arial" charset="0"/>
        </a:defRPr>
      </a:lvl5pPr>
      <a:lvl6pPr marL="457194" algn="l" rtl="0" fontAlgn="base">
        <a:lnSpc>
          <a:spcPct val="80000"/>
        </a:lnSpc>
        <a:spcBef>
          <a:spcPct val="0"/>
        </a:spcBef>
        <a:spcAft>
          <a:spcPct val="0"/>
        </a:spcAft>
        <a:defRPr sz="2300" b="1">
          <a:solidFill>
            <a:srgbClr val="CC0000"/>
          </a:solidFill>
          <a:latin typeface="Arial" charset="0"/>
        </a:defRPr>
      </a:lvl6pPr>
      <a:lvl7pPr marL="914389" algn="l" rtl="0" fontAlgn="base">
        <a:lnSpc>
          <a:spcPct val="80000"/>
        </a:lnSpc>
        <a:spcBef>
          <a:spcPct val="0"/>
        </a:spcBef>
        <a:spcAft>
          <a:spcPct val="0"/>
        </a:spcAft>
        <a:defRPr sz="2300" b="1">
          <a:solidFill>
            <a:srgbClr val="CC0000"/>
          </a:solidFill>
          <a:latin typeface="Arial" charset="0"/>
        </a:defRPr>
      </a:lvl7pPr>
      <a:lvl8pPr marL="1371582" algn="l" rtl="0" fontAlgn="base">
        <a:lnSpc>
          <a:spcPct val="80000"/>
        </a:lnSpc>
        <a:spcBef>
          <a:spcPct val="0"/>
        </a:spcBef>
        <a:spcAft>
          <a:spcPct val="0"/>
        </a:spcAft>
        <a:defRPr sz="2300" b="1">
          <a:solidFill>
            <a:srgbClr val="CC0000"/>
          </a:solidFill>
          <a:latin typeface="Arial" charset="0"/>
        </a:defRPr>
      </a:lvl8pPr>
      <a:lvl9pPr marL="1828776" algn="l" rtl="0" fontAlgn="base">
        <a:lnSpc>
          <a:spcPct val="80000"/>
        </a:lnSpc>
        <a:spcBef>
          <a:spcPct val="0"/>
        </a:spcBef>
        <a:spcAft>
          <a:spcPct val="0"/>
        </a:spcAft>
        <a:defRPr sz="2300" b="1">
          <a:solidFill>
            <a:srgbClr val="CC0000"/>
          </a:solidFill>
          <a:latin typeface="Arial" charset="0"/>
        </a:defRPr>
      </a:lvl9pPr>
    </p:titleStyle>
    <p:bodyStyle>
      <a:lvl1pPr marL="342896" indent="-342896" algn="l" rtl="0" eaLnBrk="0" fontAlgn="base" hangingPunct="0">
        <a:spcBef>
          <a:spcPct val="20000"/>
        </a:spcBef>
        <a:spcAft>
          <a:spcPct val="50000"/>
        </a:spcAft>
        <a:buClr>
          <a:srgbClr val="CC0000"/>
        </a:buClr>
        <a:buSzPct val="60000"/>
        <a:buFont typeface="Wingdings" panose="05000000000000000000" pitchFamily="2" charset="2"/>
        <a:buChar char="n"/>
        <a:defRPr sz="2200">
          <a:solidFill>
            <a:srgbClr val="5B0917"/>
          </a:solidFill>
          <a:latin typeface="+mn-lt"/>
          <a:ea typeface="+mn-ea"/>
          <a:cs typeface="+mn-cs"/>
        </a:defRPr>
      </a:lvl1pPr>
      <a:lvl2pPr marL="742940" indent="-285746" algn="l" rtl="0" eaLnBrk="0" fontAlgn="base" hangingPunct="0">
        <a:spcBef>
          <a:spcPct val="20000"/>
        </a:spcBef>
        <a:spcAft>
          <a:spcPct val="30000"/>
        </a:spcAft>
        <a:buClr>
          <a:srgbClr val="CC0000"/>
        </a:buClr>
        <a:buFont typeface="Wingdings" panose="05000000000000000000" pitchFamily="2" charset="2"/>
        <a:buChar char="§"/>
        <a:defRPr sz="2000">
          <a:solidFill>
            <a:srgbClr val="5B0917"/>
          </a:solidFill>
          <a:latin typeface="+mn-lt"/>
        </a:defRPr>
      </a:lvl2pPr>
      <a:lvl3pPr marL="1142985" indent="-228597" algn="l" rtl="0" eaLnBrk="0" fontAlgn="base" hangingPunct="0">
        <a:spcBef>
          <a:spcPct val="20000"/>
        </a:spcBef>
        <a:spcAft>
          <a:spcPct val="20000"/>
        </a:spcAft>
        <a:buClr>
          <a:srgbClr val="CC0000"/>
        </a:buClr>
        <a:buSzPct val="80000"/>
        <a:buFont typeface="Wingdings" panose="05000000000000000000" pitchFamily="2" charset="2"/>
        <a:buChar char="§"/>
        <a:defRPr>
          <a:solidFill>
            <a:srgbClr val="5B0917"/>
          </a:solidFill>
          <a:latin typeface="+mn-lt"/>
        </a:defRPr>
      </a:lvl3pPr>
      <a:lvl4pPr marL="1600179" indent="-228597" algn="l" rtl="0" eaLnBrk="0" fontAlgn="base" hangingPunct="0">
        <a:spcBef>
          <a:spcPct val="20000"/>
        </a:spcBef>
        <a:spcAft>
          <a:spcPct val="20000"/>
        </a:spcAft>
        <a:buClr>
          <a:srgbClr val="CC0000"/>
        </a:buClr>
        <a:buFont typeface="Times New Roman" panose="02020603050405020304" pitchFamily="18" charset="0"/>
        <a:buChar char="▪"/>
        <a:defRPr sz="1600">
          <a:solidFill>
            <a:srgbClr val="5B0917"/>
          </a:solidFill>
          <a:latin typeface="+mn-lt"/>
        </a:defRPr>
      </a:lvl4pPr>
      <a:lvl5pPr marL="2057374" indent="-228597" algn="l" rtl="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mn-lt"/>
        </a:defRPr>
      </a:lvl5pPr>
      <a:lvl6pPr marL="2514567" indent="-228597" algn="l" rtl="0" fontAlgn="base">
        <a:spcBef>
          <a:spcPct val="20000"/>
        </a:spcBef>
        <a:spcAft>
          <a:spcPct val="0"/>
        </a:spcAft>
        <a:buClr>
          <a:srgbClr val="CC0000"/>
        </a:buClr>
        <a:buFont typeface="Arial" charset="0"/>
        <a:buChar char="∙"/>
        <a:defRPr sz="1400">
          <a:solidFill>
            <a:srgbClr val="5B0917"/>
          </a:solidFill>
          <a:latin typeface="+mn-lt"/>
        </a:defRPr>
      </a:lvl6pPr>
      <a:lvl7pPr marL="2971761" indent="-228597" algn="l" rtl="0" fontAlgn="base">
        <a:spcBef>
          <a:spcPct val="20000"/>
        </a:spcBef>
        <a:spcAft>
          <a:spcPct val="0"/>
        </a:spcAft>
        <a:buClr>
          <a:srgbClr val="CC0000"/>
        </a:buClr>
        <a:buFont typeface="Arial" charset="0"/>
        <a:buChar char="∙"/>
        <a:defRPr sz="1400">
          <a:solidFill>
            <a:srgbClr val="5B0917"/>
          </a:solidFill>
          <a:latin typeface="+mn-lt"/>
        </a:defRPr>
      </a:lvl7pPr>
      <a:lvl8pPr marL="3428956" indent="-228597" algn="l" rtl="0" fontAlgn="base">
        <a:spcBef>
          <a:spcPct val="20000"/>
        </a:spcBef>
        <a:spcAft>
          <a:spcPct val="0"/>
        </a:spcAft>
        <a:buClr>
          <a:srgbClr val="CC0000"/>
        </a:buClr>
        <a:buFont typeface="Arial" charset="0"/>
        <a:buChar char="∙"/>
        <a:defRPr sz="1400">
          <a:solidFill>
            <a:srgbClr val="5B0917"/>
          </a:solidFill>
          <a:latin typeface="+mn-lt"/>
        </a:defRPr>
      </a:lvl8pPr>
      <a:lvl9pPr marL="3886150" indent="-228597" algn="l" rtl="0" fontAlgn="base">
        <a:spcBef>
          <a:spcPct val="20000"/>
        </a:spcBef>
        <a:spcAft>
          <a:spcPct val="0"/>
        </a:spcAft>
        <a:buClr>
          <a:srgbClr val="CC0000"/>
        </a:buClr>
        <a:buFont typeface="Arial" charset="0"/>
        <a:buChar char="∙"/>
        <a:defRPr sz="1400">
          <a:solidFill>
            <a:srgbClr val="5B0917"/>
          </a:solidFill>
          <a:latin typeface="+mn-lt"/>
        </a:defRPr>
      </a:lvl9pPr>
    </p:bodyStyle>
    <p:otherStyle>
      <a:defPPr>
        <a:defRPr lang="ru-RU"/>
      </a:defPPr>
      <a:lvl1pPr marL="0" algn="l" defTabSz="914389" rtl="0" eaLnBrk="1" latinLnBrk="0" hangingPunct="1">
        <a:defRPr sz="1800" kern="1200">
          <a:solidFill>
            <a:schemeClr val="tx1"/>
          </a:solidFill>
          <a:latin typeface="+mn-lt"/>
          <a:ea typeface="+mn-ea"/>
          <a:cs typeface="+mn-cs"/>
        </a:defRPr>
      </a:lvl1pPr>
      <a:lvl2pPr marL="457194" algn="l" defTabSz="914389" rtl="0" eaLnBrk="1" latinLnBrk="0" hangingPunct="1">
        <a:defRPr sz="1800" kern="1200">
          <a:solidFill>
            <a:schemeClr val="tx1"/>
          </a:solidFill>
          <a:latin typeface="+mn-lt"/>
          <a:ea typeface="+mn-ea"/>
          <a:cs typeface="+mn-cs"/>
        </a:defRPr>
      </a:lvl2pPr>
      <a:lvl3pPr marL="914389" algn="l" defTabSz="914389" rtl="0" eaLnBrk="1" latinLnBrk="0" hangingPunct="1">
        <a:defRPr sz="1800" kern="1200">
          <a:solidFill>
            <a:schemeClr val="tx1"/>
          </a:solidFill>
          <a:latin typeface="+mn-lt"/>
          <a:ea typeface="+mn-ea"/>
          <a:cs typeface="+mn-cs"/>
        </a:defRPr>
      </a:lvl3pPr>
      <a:lvl4pPr marL="1371582" algn="l" defTabSz="914389" rtl="0" eaLnBrk="1" latinLnBrk="0" hangingPunct="1">
        <a:defRPr sz="1800" kern="1200">
          <a:solidFill>
            <a:schemeClr val="tx1"/>
          </a:solidFill>
          <a:latin typeface="+mn-lt"/>
          <a:ea typeface="+mn-ea"/>
          <a:cs typeface="+mn-cs"/>
        </a:defRPr>
      </a:lvl4pPr>
      <a:lvl5pPr marL="1828776" algn="l" defTabSz="914389" rtl="0" eaLnBrk="1" latinLnBrk="0" hangingPunct="1">
        <a:defRPr sz="1800" kern="1200">
          <a:solidFill>
            <a:schemeClr val="tx1"/>
          </a:solidFill>
          <a:latin typeface="+mn-lt"/>
          <a:ea typeface="+mn-ea"/>
          <a:cs typeface="+mn-cs"/>
        </a:defRPr>
      </a:lvl5pPr>
      <a:lvl6pPr marL="2285970" algn="l" defTabSz="914389" rtl="0" eaLnBrk="1" latinLnBrk="0" hangingPunct="1">
        <a:defRPr sz="1800" kern="1200">
          <a:solidFill>
            <a:schemeClr val="tx1"/>
          </a:solidFill>
          <a:latin typeface="+mn-lt"/>
          <a:ea typeface="+mn-ea"/>
          <a:cs typeface="+mn-cs"/>
        </a:defRPr>
      </a:lvl6pPr>
      <a:lvl7pPr marL="2743165" algn="l" defTabSz="914389" rtl="0" eaLnBrk="1" latinLnBrk="0" hangingPunct="1">
        <a:defRPr sz="1800" kern="1200">
          <a:solidFill>
            <a:schemeClr val="tx1"/>
          </a:solidFill>
          <a:latin typeface="+mn-lt"/>
          <a:ea typeface="+mn-ea"/>
          <a:cs typeface="+mn-cs"/>
        </a:defRPr>
      </a:lvl7pPr>
      <a:lvl8pPr marL="3200359" algn="l" defTabSz="914389" rtl="0" eaLnBrk="1" latinLnBrk="0" hangingPunct="1">
        <a:defRPr sz="1800" kern="1200">
          <a:solidFill>
            <a:schemeClr val="tx1"/>
          </a:solidFill>
          <a:latin typeface="+mn-lt"/>
          <a:ea typeface="+mn-ea"/>
          <a:cs typeface="+mn-cs"/>
        </a:defRPr>
      </a:lvl8pPr>
      <a:lvl9pPr marL="3657552" algn="l" defTabSz="9143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2050" name="Picture 2" descr="1C_06_L"/>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6616701"/>
            <a:ext cx="91440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Line 3"/>
          <p:cNvSpPr>
            <a:spLocks noChangeShapeType="1"/>
          </p:cNvSpPr>
          <p:nvPr/>
        </p:nvSpPr>
        <p:spPr bwMode="auto">
          <a:xfrm>
            <a:off x="1258888" y="115892"/>
            <a:ext cx="0" cy="865187"/>
          </a:xfrm>
          <a:prstGeom prst="line">
            <a:avLst/>
          </a:prstGeom>
          <a:noFill/>
          <a:ln w="12699">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sz="2000"/>
          </a:p>
        </p:txBody>
      </p:sp>
      <p:sp>
        <p:nvSpPr>
          <p:cNvPr id="2052" name="Line 4"/>
          <p:cNvSpPr>
            <a:spLocks noChangeShapeType="1"/>
          </p:cNvSpPr>
          <p:nvPr/>
        </p:nvSpPr>
        <p:spPr bwMode="auto">
          <a:xfrm>
            <a:off x="1258888" y="117476"/>
            <a:ext cx="0" cy="865188"/>
          </a:xfrm>
          <a:prstGeom prst="line">
            <a:avLst/>
          </a:prstGeom>
          <a:noFill/>
          <a:ln w="12699">
            <a:solidFill>
              <a:srgbClr val="FFCC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sz="2000"/>
          </a:p>
        </p:txBody>
      </p:sp>
      <p:sp>
        <p:nvSpPr>
          <p:cNvPr id="2053" name="Rectangle 5"/>
          <p:cNvSpPr>
            <a:spLocks noGrp="1" noChangeArrowheads="1"/>
          </p:cNvSpPr>
          <p:nvPr>
            <p:ph type="title"/>
          </p:nvPr>
        </p:nvSpPr>
        <p:spPr bwMode="auto">
          <a:xfrm>
            <a:off x="1258889" y="44450"/>
            <a:ext cx="5618162" cy="108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2054" name="Rectangle 6"/>
          <p:cNvSpPr>
            <a:spLocks noGrp="1" noChangeArrowheads="1"/>
          </p:cNvSpPr>
          <p:nvPr>
            <p:ph type="body" idx="1"/>
          </p:nvPr>
        </p:nvSpPr>
        <p:spPr bwMode="auto">
          <a:xfrm>
            <a:off x="107952" y="1268414"/>
            <a:ext cx="8928100" cy="525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50183" name="Rectangle 7"/>
          <p:cNvSpPr>
            <a:spLocks noGrp="1" noChangeArrowheads="1"/>
          </p:cNvSpPr>
          <p:nvPr>
            <p:ph type="ftr" sz="quarter" idx="3"/>
          </p:nvPr>
        </p:nvSpPr>
        <p:spPr bwMode="auto">
          <a:xfrm>
            <a:off x="1" y="6632578"/>
            <a:ext cx="8172450"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eaLnBrk="1" hangingPunct="1">
              <a:lnSpc>
                <a:spcPct val="100000"/>
              </a:lnSpc>
              <a:spcBef>
                <a:spcPct val="0"/>
              </a:spcBef>
              <a:defRPr sz="1400">
                <a:solidFill>
                  <a:srgbClr val="5B0917"/>
                </a:solidFill>
                <a:latin typeface="Arial" charset="0"/>
              </a:defRPr>
            </a:lvl1pPr>
          </a:lstStyle>
          <a:p>
            <a:pPr>
              <a:defRPr/>
            </a:pPr>
            <a:endParaRPr lang="ru-RU"/>
          </a:p>
        </p:txBody>
      </p:sp>
      <p:sp>
        <p:nvSpPr>
          <p:cNvPr id="50184" name="Rectangle 8"/>
          <p:cNvSpPr>
            <a:spLocks noGrp="1" noChangeArrowheads="1"/>
          </p:cNvSpPr>
          <p:nvPr>
            <p:ph type="sldNum" sz="quarter" idx="4"/>
          </p:nvPr>
        </p:nvSpPr>
        <p:spPr bwMode="auto">
          <a:xfrm>
            <a:off x="8243888" y="6597651"/>
            <a:ext cx="766762"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defRPr sz="1400" b="1">
                <a:solidFill>
                  <a:srgbClr val="5B0917"/>
                </a:solidFill>
              </a:defRPr>
            </a:lvl1pPr>
          </a:lstStyle>
          <a:p>
            <a:fld id="{7E9AEE5B-4A81-41FE-9FCC-22941647B5D8}" type="slidenum">
              <a:rPr lang="ru-RU" altLang="ru-RU"/>
              <a:pPr/>
              <a:t>‹#›</a:t>
            </a:fld>
            <a:endParaRPr lang="ru-RU" altLang="ru-RU"/>
          </a:p>
        </p:txBody>
      </p:sp>
      <p:pic>
        <p:nvPicPr>
          <p:cNvPr id="2057" name="Picture 9" descr="1C_осень_top"/>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 y="1"/>
            <a:ext cx="1763713"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0" descr="лого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79390" y="260352"/>
            <a:ext cx="8096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61" r:id="rId1"/>
    <p:sldLayoutId id="2147484750" r:id="rId2"/>
    <p:sldLayoutId id="2147484751" r:id="rId3"/>
    <p:sldLayoutId id="2147484752" r:id="rId4"/>
    <p:sldLayoutId id="2147484753" r:id="rId5"/>
    <p:sldLayoutId id="2147484754" r:id="rId6"/>
    <p:sldLayoutId id="2147484755" r:id="rId7"/>
    <p:sldLayoutId id="2147484756" r:id="rId8"/>
    <p:sldLayoutId id="2147484757" r:id="rId9"/>
    <p:sldLayoutId id="2147484758" r:id="rId10"/>
    <p:sldLayoutId id="2147484759" r:id="rId11"/>
  </p:sldLayoutIdLst>
  <p:timing>
    <p:tnLst>
      <p:par>
        <p:cTn id="1" dur="indefinite" restart="never" nodeType="tmRoot"/>
      </p:par>
    </p:tnLst>
  </p:timing>
  <p:txStyles>
    <p:titleStyle>
      <a:lvl1pPr algn="l" rtl="0" eaLnBrk="0" fontAlgn="base" hangingPunct="0">
        <a:lnSpc>
          <a:spcPct val="80000"/>
        </a:lnSpc>
        <a:spcBef>
          <a:spcPct val="0"/>
        </a:spcBef>
        <a:spcAft>
          <a:spcPct val="0"/>
        </a:spcAft>
        <a:defRPr sz="2300" b="1">
          <a:solidFill>
            <a:srgbClr val="CC0000"/>
          </a:solidFill>
          <a:latin typeface="+mj-lt"/>
          <a:ea typeface="+mj-ea"/>
          <a:cs typeface="+mj-cs"/>
        </a:defRPr>
      </a:lvl1pPr>
      <a:lvl2pPr algn="l" rtl="0" eaLnBrk="0" fontAlgn="base" hangingPunct="0">
        <a:lnSpc>
          <a:spcPct val="80000"/>
        </a:lnSpc>
        <a:spcBef>
          <a:spcPct val="0"/>
        </a:spcBef>
        <a:spcAft>
          <a:spcPct val="0"/>
        </a:spcAft>
        <a:defRPr sz="2300" b="1">
          <a:solidFill>
            <a:srgbClr val="CC0000"/>
          </a:solidFill>
          <a:latin typeface="Arial" charset="0"/>
        </a:defRPr>
      </a:lvl2pPr>
      <a:lvl3pPr algn="l" rtl="0" eaLnBrk="0" fontAlgn="base" hangingPunct="0">
        <a:lnSpc>
          <a:spcPct val="80000"/>
        </a:lnSpc>
        <a:spcBef>
          <a:spcPct val="0"/>
        </a:spcBef>
        <a:spcAft>
          <a:spcPct val="0"/>
        </a:spcAft>
        <a:defRPr sz="2300" b="1">
          <a:solidFill>
            <a:srgbClr val="CC0000"/>
          </a:solidFill>
          <a:latin typeface="Arial" charset="0"/>
        </a:defRPr>
      </a:lvl3pPr>
      <a:lvl4pPr algn="l" rtl="0" eaLnBrk="0" fontAlgn="base" hangingPunct="0">
        <a:lnSpc>
          <a:spcPct val="80000"/>
        </a:lnSpc>
        <a:spcBef>
          <a:spcPct val="0"/>
        </a:spcBef>
        <a:spcAft>
          <a:spcPct val="0"/>
        </a:spcAft>
        <a:defRPr sz="2300" b="1">
          <a:solidFill>
            <a:srgbClr val="CC0000"/>
          </a:solidFill>
          <a:latin typeface="Arial" charset="0"/>
        </a:defRPr>
      </a:lvl4pPr>
      <a:lvl5pPr algn="l" rtl="0" eaLnBrk="0" fontAlgn="base" hangingPunct="0">
        <a:lnSpc>
          <a:spcPct val="80000"/>
        </a:lnSpc>
        <a:spcBef>
          <a:spcPct val="0"/>
        </a:spcBef>
        <a:spcAft>
          <a:spcPct val="0"/>
        </a:spcAft>
        <a:defRPr sz="2300" b="1">
          <a:solidFill>
            <a:srgbClr val="CC0000"/>
          </a:solidFill>
          <a:latin typeface="Arial" charset="0"/>
        </a:defRPr>
      </a:lvl5pPr>
      <a:lvl6pPr marL="457194" algn="l" rtl="0" fontAlgn="base">
        <a:lnSpc>
          <a:spcPct val="80000"/>
        </a:lnSpc>
        <a:spcBef>
          <a:spcPct val="0"/>
        </a:spcBef>
        <a:spcAft>
          <a:spcPct val="0"/>
        </a:spcAft>
        <a:defRPr sz="2300" b="1">
          <a:solidFill>
            <a:srgbClr val="CC0000"/>
          </a:solidFill>
          <a:latin typeface="Arial" charset="0"/>
        </a:defRPr>
      </a:lvl6pPr>
      <a:lvl7pPr marL="914389" algn="l" rtl="0" fontAlgn="base">
        <a:lnSpc>
          <a:spcPct val="80000"/>
        </a:lnSpc>
        <a:spcBef>
          <a:spcPct val="0"/>
        </a:spcBef>
        <a:spcAft>
          <a:spcPct val="0"/>
        </a:spcAft>
        <a:defRPr sz="2300" b="1">
          <a:solidFill>
            <a:srgbClr val="CC0000"/>
          </a:solidFill>
          <a:latin typeface="Arial" charset="0"/>
        </a:defRPr>
      </a:lvl7pPr>
      <a:lvl8pPr marL="1371582" algn="l" rtl="0" fontAlgn="base">
        <a:lnSpc>
          <a:spcPct val="80000"/>
        </a:lnSpc>
        <a:spcBef>
          <a:spcPct val="0"/>
        </a:spcBef>
        <a:spcAft>
          <a:spcPct val="0"/>
        </a:spcAft>
        <a:defRPr sz="2300" b="1">
          <a:solidFill>
            <a:srgbClr val="CC0000"/>
          </a:solidFill>
          <a:latin typeface="Arial" charset="0"/>
        </a:defRPr>
      </a:lvl8pPr>
      <a:lvl9pPr marL="1828776" algn="l" rtl="0" fontAlgn="base">
        <a:lnSpc>
          <a:spcPct val="80000"/>
        </a:lnSpc>
        <a:spcBef>
          <a:spcPct val="0"/>
        </a:spcBef>
        <a:spcAft>
          <a:spcPct val="0"/>
        </a:spcAft>
        <a:defRPr sz="2300" b="1">
          <a:solidFill>
            <a:srgbClr val="CC0000"/>
          </a:solidFill>
          <a:latin typeface="Arial" charset="0"/>
        </a:defRPr>
      </a:lvl9pPr>
    </p:titleStyle>
    <p:bodyStyle>
      <a:lvl1pPr marL="342896" indent="-342896" algn="l" rtl="0" eaLnBrk="0" fontAlgn="base" hangingPunct="0">
        <a:spcBef>
          <a:spcPct val="20000"/>
        </a:spcBef>
        <a:spcAft>
          <a:spcPct val="50000"/>
        </a:spcAft>
        <a:buClr>
          <a:srgbClr val="CC0000"/>
        </a:buClr>
        <a:buSzPct val="60000"/>
        <a:buFont typeface="Wingdings" panose="05000000000000000000" pitchFamily="2" charset="2"/>
        <a:buChar char="n"/>
        <a:defRPr sz="2200">
          <a:solidFill>
            <a:srgbClr val="5B0917"/>
          </a:solidFill>
          <a:latin typeface="+mn-lt"/>
          <a:ea typeface="+mn-ea"/>
          <a:cs typeface="+mn-cs"/>
        </a:defRPr>
      </a:lvl1pPr>
      <a:lvl2pPr marL="742940" indent="-285746" algn="l" rtl="0" eaLnBrk="0" fontAlgn="base" hangingPunct="0">
        <a:spcBef>
          <a:spcPct val="20000"/>
        </a:spcBef>
        <a:spcAft>
          <a:spcPct val="30000"/>
        </a:spcAft>
        <a:buClr>
          <a:srgbClr val="CC0000"/>
        </a:buClr>
        <a:buFont typeface="Wingdings" panose="05000000000000000000" pitchFamily="2" charset="2"/>
        <a:buChar char="§"/>
        <a:defRPr sz="2000">
          <a:solidFill>
            <a:srgbClr val="5B0917"/>
          </a:solidFill>
          <a:latin typeface="+mn-lt"/>
        </a:defRPr>
      </a:lvl2pPr>
      <a:lvl3pPr marL="1142985" indent="-228597" algn="l" rtl="0" eaLnBrk="0" fontAlgn="base" hangingPunct="0">
        <a:spcBef>
          <a:spcPct val="20000"/>
        </a:spcBef>
        <a:spcAft>
          <a:spcPct val="20000"/>
        </a:spcAft>
        <a:buClr>
          <a:srgbClr val="CC0000"/>
        </a:buClr>
        <a:buSzPct val="80000"/>
        <a:buFont typeface="Wingdings" panose="05000000000000000000" pitchFamily="2" charset="2"/>
        <a:buChar char="§"/>
        <a:defRPr>
          <a:solidFill>
            <a:srgbClr val="5B0917"/>
          </a:solidFill>
          <a:latin typeface="+mn-lt"/>
        </a:defRPr>
      </a:lvl3pPr>
      <a:lvl4pPr marL="1600179" indent="-228597" algn="l" rtl="0" eaLnBrk="0" fontAlgn="base" hangingPunct="0">
        <a:spcBef>
          <a:spcPct val="20000"/>
        </a:spcBef>
        <a:spcAft>
          <a:spcPct val="20000"/>
        </a:spcAft>
        <a:buClr>
          <a:srgbClr val="CC0000"/>
        </a:buClr>
        <a:buFont typeface="Times New Roman" panose="02020603050405020304" pitchFamily="18" charset="0"/>
        <a:buChar char="▪"/>
        <a:defRPr sz="1600">
          <a:solidFill>
            <a:srgbClr val="5B0917"/>
          </a:solidFill>
          <a:latin typeface="+mn-lt"/>
        </a:defRPr>
      </a:lvl4pPr>
      <a:lvl5pPr marL="2057374" indent="-228597" algn="l" rtl="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mn-lt"/>
        </a:defRPr>
      </a:lvl5pPr>
      <a:lvl6pPr marL="2514567" indent="-228597" algn="l" rtl="0" fontAlgn="base">
        <a:spcBef>
          <a:spcPct val="20000"/>
        </a:spcBef>
        <a:spcAft>
          <a:spcPct val="0"/>
        </a:spcAft>
        <a:buClr>
          <a:srgbClr val="CC0000"/>
        </a:buClr>
        <a:buFont typeface="Arial" charset="0"/>
        <a:buChar char="∙"/>
        <a:defRPr sz="1400">
          <a:solidFill>
            <a:srgbClr val="5B0917"/>
          </a:solidFill>
          <a:latin typeface="+mn-lt"/>
        </a:defRPr>
      </a:lvl6pPr>
      <a:lvl7pPr marL="2971761" indent="-228597" algn="l" rtl="0" fontAlgn="base">
        <a:spcBef>
          <a:spcPct val="20000"/>
        </a:spcBef>
        <a:spcAft>
          <a:spcPct val="0"/>
        </a:spcAft>
        <a:buClr>
          <a:srgbClr val="CC0000"/>
        </a:buClr>
        <a:buFont typeface="Arial" charset="0"/>
        <a:buChar char="∙"/>
        <a:defRPr sz="1400">
          <a:solidFill>
            <a:srgbClr val="5B0917"/>
          </a:solidFill>
          <a:latin typeface="+mn-lt"/>
        </a:defRPr>
      </a:lvl7pPr>
      <a:lvl8pPr marL="3428956" indent="-228597" algn="l" rtl="0" fontAlgn="base">
        <a:spcBef>
          <a:spcPct val="20000"/>
        </a:spcBef>
        <a:spcAft>
          <a:spcPct val="0"/>
        </a:spcAft>
        <a:buClr>
          <a:srgbClr val="CC0000"/>
        </a:buClr>
        <a:buFont typeface="Arial" charset="0"/>
        <a:buChar char="∙"/>
        <a:defRPr sz="1400">
          <a:solidFill>
            <a:srgbClr val="5B0917"/>
          </a:solidFill>
          <a:latin typeface="+mn-lt"/>
        </a:defRPr>
      </a:lvl8pPr>
      <a:lvl9pPr marL="3886150" indent="-228597" algn="l" rtl="0" fontAlgn="base">
        <a:spcBef>
          <a:spcPct val="20000"/>
        </a:spcBef>
        <a:spcAft>
          <a:spcPct val="0"/>
        </a:spcAft>
        <a:buClr>
          <a:srgbClr val="CC0000"/>
        </a:buClr>
        <a:buFont typeface="Arial" charset="0"/>
        <a:buChar char="∙"/>
        <a:defRPr sz="1400">
          <a:solidFill>
            <a:srgbClr val="5B0917"/>
          </a:solidFill>
          <a:latin typeface="+mn-lt"/>
        </a:defRPr>
      </a:lvl9pPr>
    </p:bodyStyle>
    <p:otherStyle>
      <a:defPPr>
        <a:defRPr lang="ru-RU"/>
      </a:defPPr>
      <a:lvl1pPr marL="0" algn="l" defTabSz="914389" rtl="0" eaLnBrk="1" latinLnBrk="0" hangingPunct="1">
        <a:defRPr sz="1800" kern="1200">
          <a:solidFill>
            <a:schemeClr val="tx1"/>
          </a:solidFill>
          <a:latin typeface="+mn-lt"/>
          <a:ea typeface="+mn-ea"/>
          <a:cs typeface="+mn-cs"/>
        </a:defRPr>
      </a:lvl1pPr>
      <a:lvl2pPr marL="457194" algn="l" defTabSz="914389" rtl="0" eaLnBrk="1" latinLnBrk="0" hangingPunct="1">
        <a:defRPr sz="1800" kern="1200">
          <a:solidFill>
            <a:schemeClr val="tx1"/>
          </a:solidFill>
          <a:latin typeface="+mn-lt"/>
          <a:ea typeface="+mn-ea"/>
          <a:cs typeface="+mn-cs"/>
        </a:defRPr>
      </a:lvl2pPr>
      <a:lvl3pPr marL="914389" algn="l" defTabSz="914389" rtl="0" eaLnBrk="1" latinLnBrk="0" hangingPunct="1">
        <a:defRPr sz="1800" kern="1200">
          <a:solidFill>
            <a:schemeClr val="tx1"/>
          </a:solidFill>
          <a:latin typeface="+mn-lt"/>
          <a:ea typeface="+mn-ea"/>
          <a:cs typeface="+mn-cs"/>
        </a:defRPr>
      </a:lvl3pPr>
      <a:lvl4pPr marL="1371582" algn="l" defTabSz="914389" rtl="0" eaLnBrk="1" latinLnBrk="0" hangingPunct="1">
        <a:defRPr sz="1800" kern="1200">
          <a:solidFill>
            <a:schemeClr val="tx1"/>
          </a:solidFill>
          <a:latin typeface="+mn-lt"/>
          <a:ea typeface="+mn-ea"/>
          <a:cs typeface="+mn-cs"/>
        </a:defRPr>
      </a:lvl4pPr>
      <a:lvl5pPr marL="1828776" algn="l" defTabSz="914389" rtl="0" eaLnBrk="1" latinLnBrk="0" hangingPunct="1">
        <a:defRPr sz="1800" kern="1200">
          <a:solidFill>
            <a:schemeClr val="tx1"/>
          </a:solidFill>
          <a:latin typeface="+mn-lt"/>
          <a:ea typeface="+mn-ea"/>
          <a:cs typeface="+mn-cs"/>
        </a:defRPr>
      </a:lvl5pPr>
      <a:lvl6pPr marL="2285970" algn="l" defTabSz="914389" rtl="0" eaLnBrk="1" latinLnBrk="0" hangingPunct="1">
        <a:defRPr sz="1800" kern="1200">
          <a:solidFill>
            <a:schemeClr val="tx1"/>
          </a:solidFill>
          <a:latin typeface="+mn-lt"/>
          <a:ea typeface="+mn-ea"/>
          <a:cs typeface="+mn-cs"/>
        </a:defRPr>
      </a:lvl6pPr>
      <a:lvl7pPr marL="2743165" algn="l" defTabSz="914389" rtl="0" eaLnBrk="1" latinLnBrk="0" hangingPunct="1">
        <a:defRPr sz="1800" kern="1200">
          <a:solidFill>
            <a:schemeClr val="tx1"/>
          </a:solidFill>
          <a:latin typeface="+mn-lt"/>
          <a:ea typeface="+mn-ea"/>
          <a:cs typeface="+mn-cs"/>
        </a:defRPr>
      </a:lvl7pPr>
      <a:lvl8pPr marL="3200359" algn="l" defTabSz="914389" rtl="0" eaLnBrk="1" latinLnBrk="0" hangingPunct="1">
        <a:defRPr sz="1800" kern="1200">
          <a:solidFill>
            <a:schemeClr val="tx1"/>
          </a:solidFill>
          <a:latin typeface="+mn-lt"/>
          <a:ea typeface="+mn-ea"/>
          <a:cs typeface="+mn-cs"/>
        </a:defRPr>
      </a:lvl8pPr>
      <a:lvl9pPr marL="3657552" algn="l" defTabSz="9143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10" Type="http://schemas.openxmlformats.org/officeDocument/2006/relationships/image" Target="../media/image60.png"/><Relationship Id="rId4" Type="http://schemas.openxmlformats.org/officeDocument/2006/relationships/image" Target="../media/image54.jpeg"/><Relationship Id="rId9" Type="http://schemas.openxmlformats.org/officeDocument/2006/relationships/image" Target="../media/image5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jpeg"/><Relationship Id="rId7" Type="http://schemas.openxmlformats.org/officeDocument/2006/relationships/image" Target="../media/image6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jpeg"/><Relationship Id="rId9" Type="http://schemas.openxmlformats.org/officeDocument/2006/relationships/image" Target="../media/image67.png"/></Relationships>
</file>

<file path=ppt/slides/_rels/slide1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png"/><Relationship Id="rId18" Type="http://schemas.openxmlformats.org/officeDocument/2006/relationships/image" Target="../media/image31.png"/><Relationship Id="rId3" Type="http://schemas.openxmlformats.org/officeDocument/2006/relationships/image" Target="../media/image16.png"/><Relationship Id="rId21" Type="http://schemas.openxmlformats.org/officeDocument/2006/relationships/image" Target="../media/image34.jpeg"/><Relationship Id="rId7" Type="http://schemas.openxmlformats.org/officeDocument/2006/relationships/image" Target="../media/image20.jpeg"/><Relationship Id="rId12" Type="http://schemas.openxmlformats.org/officeDocument/2006/relationships/image" Target="../media/image25.jpeg"/><Relationship Id="rId17" Type="http://schemas.openxmlformats.org/officeDocument/2006/relationships/image" Target="../media/image30.png"/><Relationship Id="rId2" Type="http://schemas.openxmlformats.org/officeDocument/2006/relationships/notesSlide" Target="../notesSlides/notesSlide2.xml"/><Relationship Id="rId16" Type="http://schemas.openxmlformats.org/officeDocument/2006/relationships/image" Target="../media/image29.jpeg"/><Relationship Id="rId20"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jpeg"/><Relationship Id="rId5" Type="http://schemas.openxmlformats.org/officeDocument/2006/relationships/image" Target="../media/image18.png"/><Relationship Id="rId15" Type="http://schemas.openxmlformats.org/officeDocument/2006/relationships/image" Target="../media/image28.jpeg"/><Relationship Id="rId10" Type="http://schemas.openxmlformats.org/officeDocument/2006/relationships/image" Target="../media/image23.jpeg"/><Relationship Id="rId19" Type="http://schemas.openxmlformats.org/officeDocument/2006/relationships/image" Target="../media/image32.jpeg"/><Relationship Id="rId4" Type="http://schemas.openxmlformats.org/officeDocument/2006/relationships/image" Target="../media/image17.jpeg"/><Relationship Id="rId9" Type="http://schemas.openxmlformats.org/officeDocument/2006/relationships/image" Target="../media/image22.png"/><Relationship Id="rId14" Type="http://schemas.openxmlformats.org/officeDocument/2006/relationships/image" Target="../media/image27.jpeg"/><Relationship Id="rId22"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4"/>
          <p:cNvSpPr>
            <a:spLocks noChangeArrowheads="1"/>
          </p:cNvSpPr>
          <p:nvPr/>
        </p:nvSpPr>
        <p:spPr bwMode="auto">
          <a:xfrm>
            <a:off x="1641426" y="2642468"/>
            <a:ext cx="6768752"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sz="1000">
                <a:solidFill>
                  <a:schemeClr val="bg1"/>
                </a:solidFill>
                <a:latin typeface="Arial" panose="020B0604020202020204" pitchFamily="34" charset="0"/>
              </a:defRPr>
            </a:lvl1pPr>
            <a:lvl2pPr indent="77788">
              <a:buChar char="–"/>
              <a:defRPr sz="1200">
                <a:solidFill>
                  <a:schemeClr val="bg1"/>
                </a:solidFill>
                <a:latin typeface="Arial" panose="020B0604020202020204" pitchFamily="34" charset="0"/>
              </a:defRPr>
            </a:lvl2pPr>
            <a:lvl3pPr indent="85725">
              <a:buChar char="•"/>
              <a:defRPr sz="1200">
                <a:solidFill>
                  <a:schemeClr val="bg1"/>
                </a:solidFill>
                <a:latin typeface="Arial" panose="020B0604020202020204" pitchFamily="34" charset="0"/>
              </a:defRPr>
            </a:lvl3pPr>
            <a:lvl4pPr indent="36513">
              <a:buChar char="–"/>
              <a:defRPr sz="1200">
                <a:solidFill>
                  <a:schemeClr val="bg1"/>
                </a:solidFill>
                <a:latin typeface="Arial" panose="020B0604020202020204" pitchFamily="34" charset="0"/>
              </a:defRPr>
            </a:lvl4pPr>
            <a:lvl5pPr>
              <a:buChar char="»"/>
              <a:defRPr sz="1200">
                <a:solidFill>
                  <a:schemeClr val="bg1"/>
                </a:solidFill>
                <a:latin typeface="Arial" panose="020B0604020202020204" pitchFamily="34" charset="0"/>
              </a:defRPr>
            </a:lvl5pPr>
            <a:lvl6pPr fontAlgn="base">
              <a:spcBef>
                <a:spcPct val="20000"/>
              </a:spcBef>
              <a:spcAft>
                <a:spcPct val="0"/>
              </a:spcAft>
              <a:buChar char="»"/>
              <a:defRPr sz="1200">
                <a:solidFill>
                  <a:schemeClr val="bg1"/>
                </a:solidFill>
                <a:latin typeface="Arial" panose="020B0604020202020204" pitchFamily="34" charset="0"/>
              </a:defRPr>
            </a:lvl6pPr>
            <a:lvl7pPr fontAlgn="base">
              <a:spcBef>
                <a:spcPct val="20000"/>
              </a:spcBef>
              <a:spcAft>
                <a:spcPct val="0"/>
              </a:spcAft>
              <a:buChar char="»"/>
              <a:defRPr sz="1200">
                <a:solidFill>
                  <a:schemeClr val="bg1"/>
                </a:solidFill>
                <a:latin typeface="Arial" panose="020B0604020202020204" pitchFamily="34" charset="0"/>
              </a:defRPr>
            </a:lvl7pPr>
            <a:lvl8pPr fontAlgn="base">
              <a:spcBef>
                <a:spcPct val="20000"/>
              </a:spcBef>
              <a:spcAft>
                <a:spcPct val="0"/>
              </a:spcAft>
              <a:buChar char="»"/>
              <a:defRPr sz="1200">
                <a:solidFill>
                  <a:schemeClr val="bg1"/>
                </a:solidFill>
                <a:latin typeface="Arial" panose="020B0604020202020204" pitchFamily="34" charset="0"/>
              </a:defRPr>
            </a:lvl8pPr>
            <a:lvl9pPr fontAlgn="base">
              <a:spcBef>
                <a:spcPct val="20000"/>
              </a:spcBef>
              <a:spcAft>
                <a:spcPct val="0"/>
              </a:spcAft>
              <a:buChar char="»"/>
              <a:defRPr sz="1200">
                <a:solidFill>
                  <a:schemeClr val="bg1"/>
                </a:solidFill>
                <a:latin typeface="Arial" panose="020B0604020202020204" pitchFamily="34" charset="0"/>
              </a:defRPr>
            </a:lvl9pPr>
          </a:lstStyle>
          <a:p>
            <a:pPr algn="ctr"/>
            <a:r>
              <a:rPr lang="ru-RU" altLang="ru-RU" sz="4006" b="1" dirty="0">
                <a:solidFill>
                  <a:schemeClr val="accent4"/>
                </a:solidFill>
                <a:latin typeface="Arial Black" panose="020B0A04020102020204" pitchFamily="34" charset="0"/>
              </a:rPr>
              <a:t>Обзор решений компании 1С для строительной отрасли </a:t>
            </a:r>
            <a:endParaRPr lang="ru-RU" altLang="ru-RU" sz="4006" b="1" dirty="0">
              <a:solidFill>
                <a:schemeClr val="accent4"/>
              </a:solidFill>
              <a:latin typeface="Arial Black" panose="020B0A04020102020204" pitchFamily="34" charset="0"/>
            </a:endParaRPr>
          </a:p>
        </p:txBody>
      </p:sp>
    </p:spTree>
    <p:extLst>
      <p:ext uri="{BB962C8B-B14F-4D97-AF65-F5344CB8AC3E}">
        <p14:creationId xmlns:p14="http://schemas.microsoft.com/office/powerpoint/2010/main" val="40912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43074" y="44450"/>
            <a:ext cx="6811120" cy="1081088"/>
          </a:xfrm>
        </p:spPr>
        <p:txBody>
          <a:bodyPr/>
          <a:lstStyle/>
          <a:p>
            <a:r>
              <a:rPr lang="ru-RU" sz="2800" dirty="0"/>
              <a:t>Рассмотрим несколько примеров </a:t>
            </a:r>
            <a:r>
              <a:rPr lang="ru-RU" sz="2800" dirty="0" smtClean="0"/>
              <a:t>взаимодействия </a:t>
            </a:r>
            <a:r>
              <a:rPr lang="ru-RU" sz="2800" dirty="0"/>
              <a:t>с </a:t>
            </a:r>
            <a:r>
              <a:rPr lang="en-US" sz="2800" dirty="0" smtClean="0"/>
              <a:t>BIM </a:t>
            </a:r>
            <a:r>
              <a:rPr lang="ru-RU" sz="2800" dirty="0" smtClean="0"/>
              <a:t>решением</a:t>
            </a:r>
            <a:endParaRPr lang="ru-RU" sz="2800" dirty="0"/>
          </a:p>
        </p:txBody>
      </p:sp>
      <p:sp>
        <p:nvSpPr>
          <p:cNvPr id="3" name="Объект 2"/>
          <p:cNvSpPr>
            <a:spLocks noGrp="1"/>
          </p:cNvSpPr>
          <p:nvPr>
            <p:ph idx="1"/>
          </p:nvPr>
        </p:nvSpPr>
        <p:spPr/>
        <p:txBody>
          <a:bodyPr/>
          <a:lstStyle/>
          <a:p>
            <a:pPr algn="just"/>
            <a:endParaRPr lang="ru-RU" dirty="0" smtClean="0"/>
          </a:p>
          <a:p>
            <a:pPr marL="0" indent="0" algn="just">
              <a:buNone/>
            </a:pPr>
            <a:endParaRPr lang="ru-RU" dirty="0" smtClean="0"/>
          </a:p>
          <a:p>
            <a:pPr algn="just"/>
            <a:r>
              <a:rPr lang="ru-RU" sz="2800" dirty="0" smtClean="0"/>
              <a:t>Передача </a:t>
            </a:r>
            <a:r>
              <a:rPr lang="en-US" sz="2800" dirty="0" err="1" smtClean="0"/>
              <a:t>bim</a:t>
            </a:r>
            <a:r>
              <a:rPr lang="en-US" sz="2800" dirty="0" smtClean="0"/>
              <a:t>-</a:t>
            </a:r>
            <a:r>
              <a:rPr lang="ru-RU" sz="2800" dirty="0" smtClean="0"/>
              <a:t>модели в 1:Смета 3</a:t>
            </a:r>
          </a:p>
          <a:p>
            <a:pPr algn="just"/>
            <a:r>
              <a:rPr lang="ru-RU" sz="2800" dirty="0" smtClean="0"/>
              <a:t>Сравнение версий загруженных моделей</a:t>
            </a:r>
          </a:p>
          <a:p>
            <a:pPr algn="just"/>
            <a:r>
              <a:rPr lang="ru-RU" sz="2800" dirty="0" smtClean="0"/>
              <a:t>Создание сметы в 1С:Смета 3</a:t>
            </a:r>
          </a:p>
          <a:p>
            <a:endParaRPr lang="ru-RU" dirty="0" smtClean="0"/>
          </a:p>
          <a:p>
            <a:endParaRPr lang="ru-RU" dirty="0"/>
          </a:p>
        </p:txBody>
      </p:sp>
    </p:spTree>
    <p:extLst>
      <p:ext uri="{BB962C8B-B14F-4D97-AF65-F5344CB8AC3E}">
        <p14:creationId xmlns:p14="http://schemas.microsoft.com/office/powerpoint/2010/main" val="1431206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45282" y="194195"/>
            <a:ext cx="9260631" cy="1002385"/>
          </a:xfrm>
        </p:spPr>
        <p:txBody>
          <a:bodyPr/>
          <a:lstStyle/>
          <a:p>
            <a:pPr algn="ctr"/>
            <a:r>
              <a:rPr lang="ru-RU" dirty="0" smtClean="0"/>
              <a:t>1С</a:t>
            </a:r>
            <a:r>
              <a:rPr lang="en-US" dirty="0" smtClean="0"/>
              <a:t>:</a:t>
            </a:r>
            <a:r>
              <a:rPr lang="ru-RU" dirty="0" smtClean="0"/>
              <a:t>Подрядчик строительства. Управление строительным производством</a:t>
            </a:r>
            <a:endParaRPr lang="ru-RU" dirty="0"/>
          </a:p>
        </p:txBody>
      </p:sp>
      <p:sp>
        <p:nvSpPr>
          <p:cNvPr id="5" name="Объект 4"/>
          <p:cNvSpPr>
            <a:spLocks noGrp="1"/>
          </p:cNvSpPr>
          <p:nvPr>
            <p:ph idx="1"/>
          </p:nvPr>
        </p:nvSpPr>
        <p:spPr>
          <a:xfrm>
            <a:off x="2361506" y="1989142"/>
            <a:ext cx="2507209" cy="4032447"/>
          </a:xfrm>
        </p:spPr>
        <p:txBody>
          <a:bodyPr/>
          <a:lstStyle/>
          <a:p>
            <a:pPr>
              <a:spcBef>
                <a:spcPts val="600"/>
              </a:spcBef>
              <a:spcAft>
                <a:spcPts val="0"/>
              </a:spcAft>
              <a:buSzPct val="130000"/>
            </a:pPr>
            <a:r>
              <a:rPr lang="ru-RU" sz="1400" dirty="0"/>
              <a:t>подрядчиков </a:t>
            </a:r>
            <a:r>
              <a:rPr lang="ru-RU" sz="1400" dirty="0" smtClean="0"/>
              <a:t>строительства;</a:t>
            </a:r>
            <a:endParaRPr lang="ru-RU" sz="1400" dirty="0"/>
          </a:p>
          <a:p>
            <a:pPr>
              <a:spcBef>
                <a:spcPts val="600"/>
              </a:spcBef>
              <a:spcAft>
                <a:spcPts val="0"/>
              </a:spcAft>
              <a:buSzPct val="130000"/>
            </a:pPr>
            <a:r>
              <a:rPr lang="ru-RU" sz="1400" dirty="0"/>
              <a:t>девелоперов;</a:t>
            </a:r>
          </a:p>
          <a:p>
            <a:pPr>
              <a:spcBef>
                <a:spcPts val="600"/>
              </a:spcBef>
              <a:spcAft>
                <a:spcPts val="0"/>
              </a:spcAft>
              <a:buSzPct val="130000"/>
            </a:pPr>
            <a:r>
              <a:rPr lang="ru-RU" sz="1400" dirty="0" smtClean="0"/>
              <a:t>застройщиков;</a:t>
            </a:r>
            <a:endParaRPr lang="ru-RU" sz="1400" dirty="0"/>
          </a:p>
          <a:p>
            <a:pPr>
              <a:spcBef>
                <a:spcPts val="600"/>
              </a:spcBef>
              <a:spcAft>
                <a:spcPts val="0"/>
              </a:spcAft>
              <a:buSzPct val="130000"/>
            </a:pPr>
            <a:r>
              <a:rPr lang="ru-RU" sz="1400" dirty="0"/>
              <a:t>отделов капитального строительства;</a:t>
            </a:r>
          </a:p>
          <a:p>
            <a:pPr>
              <a:spcBef>
                <a:spcPts val="600"/>
              </a:spcBef>
              <a:spcAft>
                <a:spcPts val="0"/>
              </a:spcAft>
              <a:buSzPct val="130000"/>
            </a:pPr>
            <a:r>
              <a:rPr lang="ru-RU" sz="1400" dirty="0"/>
              <a:t>проектных организаций;</a:t>
            </a:r>
          </a:p>
          <a:p>
            <a:pPr>
              <a:spcBef>
                <a:spcPts val="600"/>
              </a:spcBef>
              <a:spcAft>
                <a:spcPts val="0"/>
              </a:spcAft>
              <a:buSzPct val="130000"/>
            </a:pPr>
            <a:endParaRPr lang="ru-RU" sz="1400" dirty="0" smtClean="0"/>
          </a:p>
        </p:txBody>
      </p:sp>
      <p:sp>
        <p:nvSpPr>
          <p:cNvPr id="6" name="Заголовок 3"/>
          <p:cNvSpPr txBox="1">
            <a:spLocks/>
          </p:cNvSpPr>
          <p:nvPr/>
        </p:nvSpPr>
        <p:spPr bwMode="auto">
          <a:xfrm>
            <a:off x="1285796" y="1194667"/>
            <a:ext cx="3257034" cy="706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lnSpc>
                <a:spcPct val="80000"/>
              </a:lnSpc>
              <a:spcBef>
                <a:spcPct val="0"/>
              </a:spcBef>
              <a:spcAft>
                <a:spcPct val="0"/>
              </a:spcAft>
              <a:defRPr sz="2300" b="1">
                <a:solidFill>
                  <a:schemeClr val="tx1">
                    <a:lumMod val="90000"/>
                    <a:lumOff val="10000"/>
                  </a:schemeClr>
                </a:solidFill>
                <a:latin typeface="+mj-lt"/>
                <a:ea typeface="+mj-ea"/>
                <a:cs typeface="+mj-cs"/>
              </a:defRPr>
            </a:lvl1pPr>
            <a:lvl2pPr algn="l" rtl="0" eaLnBrk="0" fontAlgn="base" hangingPunct="0">
              <a:lnSpc>
                <a:spcPct val="80000"/>
              </a:lnSpc>
              <a:spcBef>
                <a:spcPct val="0"/>
              </a:spcBef>
              <a:spcAft>
                <a:spcPct val="0"/>
              </a:spcAft>
              <a:defRPr sz="2300" b="1">
                <a:solidFill>
                  <a:srgbClr val="890000"/>
                </a:solidFill>
                <a:latin typeface="Arial" charset="0"/>
              </a:defRPr>
            </a:lvl2pPr>
            <a:lvl3pPr algn="l" rtl="0" eaLnBrk="0" fontAlgn="base" hangingPunct="0">
              <a:lnSpc>
                <a:spcPct val="80000"/>
              </a:lnSpc>
              <a:spcBef>
                <a:spcPct val="0"/>
              </a:spcBef>
              <a:spcAft>
                <a:spcPct val="0"/>
              </a:spcAft>
              <a:defRPr sz="2300" b="1">
                <a:solidFill>
                  <a:srgbClr val="890000"/>
                </a:solidFill>
                <a:latin typeface="Arial" charset="0"/>
              </a:defRPr>
            </a:lvl3pPr>
            <a:lvl4pPr algn="l" rtl="0" eaLnBrk="0" fontAlgn="base" hangingPunct="0">
              <a:lnSpc>
                <a:spcPct val="80000"/>
              </a:lnSpc>
              <a:spcBef>
                <a:spcPct val="0"/>
              </a:spcBef>
              <a:spcAft>
                <a:spcPct val="0"/>
              </a:spcAft>
              <a:defRPr sz="2300" b="1">
                <a:solidFill>
                  <a:srgbClr val="890000"/>
                </a:solidFill>
                <a:latin typeface="Arial" charset="0"/>
              </a:defRPr>
            </a:lvl4pPr>
            <a:lvl5pPr algn="l" rtl="0" eaLnBrk="0" fontAlgn="base" hangingPunct="0">
              <a:lnSpc>
                <a:spcPct val="80000"/>
              </a:lnSpc>
              <a:spcBef>
                <a:spcPct val="0"/>
              </a:spcBef>
              <a:spcAft>
                <a:spcPct val="0"/>
              </a:spcAft>
              <a:defRPr sz="2300" b="1">
                <a:solidFill>
                  <a:srgbClr val="890000"/>
                </a:solidFill>
                <a:latin typeface="Arial" charset="0"/>
              </a:defRPr>
            </a:lvl5pPr>
            <a:lvl6pPr marL="457200" algn="l" rtl="0" fontAlgn="base">
              <a:lnSpc>
                <a:spcPct val="80000"/>
              </a:lnSpc>
              <a:spcBef>
                <a:spcPct val="0"/>
              </a:spcBef>
              <a:spcAft>
                <a:spcPct val="0"/>
              </a:spcAft>
              <a:defRPr sz="2300" b="1">
                <a:solidFill>
                  <a:srgbClr val="CC0000"/>
                </a:solidFill>
                <a:latin typeface="Arial" charset="0"/>
              </a:defRPr>
            </a:lvl6pPr>
            <a:lvl7pPr marL="914400" algn="l" rtl="0" fontAlgn="base">
              <a:lnSpc>
                <a:spcPct val="80000"/>
              </a:lnSpc>
              <a:spcBef>
                <a:spcPct val="0"/>
              </a:spcBef>
              <a:spcAft>
                <a:spcPct val="0"/>
              </a:spcAft>
              <a:defRPr sz="2300" b="1">
                <a:solidFill>
                  <a:srgbClr val="CC0000"/>
                </a:solidFill>
                <a:latin typeface="Arial" charset="0"/>
              </a:defRPr>
            </a:lvl7pPr>
            <a:lvl8pPr marL="1371600" algn="l" rtl="0" fontAlgn="base">
              <a:lnSpc>
                <a:spcPct val="80000"/>
              </a:lnSpc>
              <a:spcBef>
                <a:spcPct val="0"/>
              </a:spcBef>
              <a:spcAft>
                <a:spcPct val="0"/>
              </a:spcAft>
              <a:defRPr sz="2300" b="1">
                <a:solidFill>
                  <a:srgbClr val="CC0000"/>
                </a:solidFill>
                <a:latin typeface="Arial" charset="0"/>
              </a:defRPr>
            </a:lvl8pPr>
            <a:lvl9pPr marL="1828800" algn="l" rtl="0" fontAlgn="base">
              <a:lnSpc>
                <a:spcPct val="80000"/>
              </a:lnSpc>
              <a:spcBef>
                <a:spcPct val="0"/>
              </a:spcBef>
              <a:spcAft>
                <a:spcPct val="0"/>
              </a:spcAft>
              <a:defRPr sz="2300" b="1">
                <a:solidFill>
                  <a:srgbClr val="CC0000"/>
                </a:solidFill>
                <a:latin typeface="Arial" charset="0"/>
              </a:defRPr>
            </a:lvl9pPr>
          </a:lstStyle>
          <a:p>
            <a:pPr>
              <a:lnSpc>
                <a:spcPct val="100000"/>
              </a:lnSpc>
            </a:pPr>
            <a:r>
              <a:rPr lang="ru-RU" sz="1800" kern="0" dirty="0"/>
              <a:t>Программа предназначена для:</a:t>
            </a:r>
          </a:p>
        </p:txBody>
      </p:sp>
      <p:sp>
        <p:nvSpPr>
          <p:cNvPr id="46" name="Объект 4"/>
          <p:cNvSpPr txBox="1">
            <a:spLocks/>
          </p:cNvSpPr>
          <p:nvPr/>
        </p:nvSpPr>
        <p:spPr bwMode="auto">
          <a:xfrm>
            <a:off x="6351913" y="1989142"/>
            <a:ext cx="3254000" cy="4556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50000"/>
              </a:spcAft>
              <a:buClr>
                <a:srgbClr val="CC0000"/>
              </a:buClr>
              <a:buSzPct val="60000"/>
              <a:buFont typeface="Wingdings" panose="05000000000000000000" pitchFamily="2" charset="2"/>
              <a:buChar char="n"/>
              <a:defRPr sz="2200">
                <a:solidFill>
                  <a:srgbClr val="5B0917"/>
                </a:solidFill>
                <a:latin typeface="+mn-lt"/>
                <a:ea typeface="+mn-ea"/>
                <a:cs typeface="+mn-cs"/>
              </a:defRPr>
            </a:lvl1pPr>
            <a:lvl2pPr marL="742950" indent="-285750" algn="l" rtl="0" eaLnBrk="0" fontAlgn="base" hangingPunct="0">
              <a:spcBef>
                <a:spcPct val="20000"/>
              </a:spcBef>
              <a:spcAft>
                <a:spcPct val="30000"/>
              </a:spcAft>
              <a:buClr>
                <a:srgbClr val="CC0000"/>
              </a:buClr>
              <a:buFont typeface="Wingdings" panose="05000000000000000000" pitchFamily="2" charset="2"/>
              <a:buChar char="§"/>
              <a:defRPr sz="2000">
                <a:solidFill>
                  <a:srgbClr val="5B0917"/>
                </a:solidFill>
                <a:latin typeface="+mn-lt"/>
              </a:defRPr>
            </a:lvl2pPr>
            <a:lvl3pPr marL="1143000" indent="-228600" algn="l" rtl="0" eaLnBrk="0" fontAlgn="base" hangingPunct="0">
              <a:spcBef>
                <a:spcPct val="20000"/>
              </a:spcBef>
              <a:spcAft>
                <a:spcPct val="20000"/>
              </a:spcAft>
              <a:buClr>
                <a:srgbClr val="CC0000"/>
              </a:buClr>
              <a:buSzPct val="80000"/>
              <a:buFont typeface="Wingdings" panose="05000000000000000000" pitchFamily="2" charset="2"/>
              <a:buChar char="§"/>
              <a:defRPr>
                <a:solidFill>
                  <a:srgbClr val="5B0917"/>
                </a:solidFill>
                <a:latin typeface="+mn-lt"/>
              </a:defRPr>
            </a:lvl3pPr>
            <a:lvl4pPr marL="1600200" indent="-228600" algn="l" rtl="0" eaLnBrk="0" fontAlgn="base" hangingPunct="0">
              <a:spcBef>
                <a:spcPct val="20000"/>
              </a:spcBef>
              <a:spcAft>
                <a:spcPct val="20000"/>
              </a:spcAft>
              <a:buClr>
                <a:srgbClr val="CC0000"/>
              </a:buClr>
              <a:buFont typeface="Times New Roman" panose="02020603050405020304" pitchFamily="18" charset="0"/>
              <a:buChar char="▪"/>
              <a:defRPr sz="1600">
                <a:solidFill>
                  <a:srgbClr val="5B0917"/>
                </a:solidFill>
                <a:latin typeface="+mn-lt"/>
              </a:defRPr>
            </a:lvl4pPr>
            <a:lvl5pPr marL="2057400" indent="-228600" algn="l" rtl="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mn-lt"/>
              </a:defRPr>
            </a:lvl5pPr>
            <a:lvl6pPr marL="2514600" indent="-228600" algn="l" rtl="0" fontAlgn="base">
              <a:spcBef>
                <a:spcPct val="20000"/>
              </a:spcBef>
              <a:spcAft>
                <a:spcPct val="0"/>
              </a:spcAft>
              <a:buClr>
                <a:srgbClr val="CC0000"/>
              </a:buClr>
              <a:buFont typeface="Arial" charset="0"/>
              <a:buChar char="∙"/>
              <a:defRPr sz="1400">
                <a:solidFill>
                  <a:srgbClr val="5B0917"/>
                </a:solidFill>
                <a:latin typeface="+mn-lt"/>
              </a:defRPr>
            </a:lvl6pPr>
            <a:lvl7pPr marL="2971800" indent="-228600" algn="l" rtl="0" fontAlgn="base">
              <a:spcBef>
                <a:spcPct val="20000"/>
              </a:spcBef>
              <a:spcAft>
                <a:spcPct val="0"/>
              </a:spcAft>
              <a:buClr>
                <a:srgbClr val="CC0000"/>
              </a:buClr>
              <a:buFont typeface="Arial" charset="0"/>
              <a:buChar char="∙"/>
              <a:defRPr sz="1400">
                <a:solidFill>
                  <a:srgbClr val="5B0917"/>
                </a:solidFill>
                <a:latin typeface="+mn-lt"/>
              </a:defRPr>
            </a:lvl7pPr>
            <a:lvl8pPr marL="3429000" indent="-228600" algn="l" rtl="0" fontAlgn="base">
              <a:spcBef>
                <a:spcPct val="20000"/>
              </a:spcBef>
              <a:spcAft>
                <a:spcPct val="0"/>
              </a:spcAft>
              <a:buClr>
                <a:srgbClr val="CC0000"/>
              </a:buClr>
              <a:buFont typeface="Arial" charset="0"/>
              <a:buChar char="∙"/>
              <a:defRPr sz="1400">
                <a:solidFill>
                  <a:srgbClr val="5B0917"/>
                </a:solidFill>
                <a:latin typeface="+mn-lt"/>
              </a:defRPr>
            </a:lvl8pPr>
            <a:lvl9pPr marL="3886200" indent="-228600" algn="l" rtl="0" fontAlgn="base">
              <a:spcBef>
                <a:spcPct val="20000"/>
              </a:spcBef>
              <a:spcAft>
                <a:spcPct val="0"/>
              </a:spcAft>
              <a:buClr>
                <a:srgbClr val="CC0000"/>
              </a:buClr>
              <a:buFont typeface="Arial" charset="0"/>
              <a:buChar char="∙"/>
              <a:defRPr sz="1400">
                <a:solidFill>
                  <a:srgbClr val="5B0917"/>
                </a:solidFill>
                <a:latin typeface="+mn-lt"/>
              </a:defRPr>
            </a:lvl9pPr>
          </a:lstStyle>
          <a:p>
            <a:pPr>
              <a:spcBef>
                <a:spcPts val="800"/>
              </a:spcBef>
              <a:spcAft>
                <a:spcPts val="0"/>
              </a:spcAft>
            </a:pPr>
            <a:r>
              <a:rPr lang="ru-RU" sz="1400" dirty="0"/>
              <a:t>Календарные планы производства работ, планирование ресурсов </a:t>
            </a:r>
          </a:p>
          <a:p>
            <a:pPr>
              <a:spcBef>
                <a:spcPts val="800"/>
              </a:spcBef>
              <a:spcAft>
                <a:spcPts val="0"/>
              </a:spcAft>
            </a:pPr>
            <a:r>
              <a:rPr lang="ru-RU" sz="1400" dirty="0"/>
              <a:t>Учет выполнения СМР, потребления ресурсов, заявки </a:t>
            </a:r>
          </a:p>
          <a:p>
            <a:pPr>
              <a:spcBef>
                <a:spcPts val="800"/>
              </a:spcBef>
              <a:spcAft>
                <a:spcPts val="0"/>
              </a:spcAft>
            </a:pPr>
            <a:r>
              <a:rPr lang="ru-RU" sz="1400" dirty="0"/>
              <a:t>Расчет показателей выполнения, динамика объемов строительства </a:t>
            </a:r>
          </a:p>
          <a:p>
            <a:pPr>
              <a:spcBef>
                <a:spcPts val="800"/>
              </a:spcBef>
              <a:spcAft>
                <a:spcPts val="0"/>
              </a:spcAft>
            </a:pPr>
            <a:r>
              <a:rPr lang="ru-RU" sz="1400" dirty="0"/>
              <a:t>Учет работы сотрудников в разрезе объектов строительства, подразделений и работ </a:t>
            </a:r>
          </a:p>
          <a:p>
            <a:pPr>
              <a:spcBef>
                <a:spcPts val="800"/>
              </a:spcBef>
              <a:spcAft>
                <a:spcPts val="0"/>
              </a:spcAft>
            </a:pPr>
            <a:r>
              <a:rPr lang="ru-RU" sz="1400" dirty="0"/>
              <a:t>Учет и управление запасами </a:t>
            </a:r>
          </a:p>
          <a:p>
            <a:pPr>
              <a:spcBef>
                <a:spcPts val="800"/>
              </a:spcBef>
              <a:spcAft>
                <a:spcPts val="0"/>
              </a:spcAft>
            </a:pPr>
            <a:r>
              <a:rPr lang="ru-RU" sz="1400" dirty="0"/>
              <a:t>Управление закупками </a:t>
            </a:r>
          </a:p>
          <a:p>
            <a:pPr>
              <a:spcBef>
                <a:spcPts val="800"/>
              </a:spcBef>
              <a:spcAft>
                <a:spcPts val="0"/>
              </a:spcAft>
            </a:pPr>
            <a:r>
              <a:rPr lang="ru-RU" sz="1400" dirty="0"/>
              <a:t>Обмен со сметными программами в формате АРПС</a:t>
            </a:r>
          </a:p>
        </p:txBody>
      </p:sp>
      <p:sp>
        <p:nvSpPr>
          <p:cNvPr id="47" name="Заголовок 3"/>
          <p:cNvSpPr txBox="1">
            <a:spLocks/>
          </p:cNvSpPr>
          <p:nvPr/>
        </p:nvSpPr>
        <p:spPr bwMode="auto">
          <a:xfrm>
            <a:off x="5072931" y="1194667"/>
            <a:ext cx="4532982" cy="699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lnSpc>
                <a:spcPct val="80000"/>
              </a:lnSpc>
              <a:spcBef>
                <a:spcPct val="0"/>
              </a:spcBef>
              <a:spcAft>
                <a:spcPct val="0"/>
              </a:spcAft>
              <a:defRPr sz="2300" b="1">
                <a:solidFill>
                  <a:schemeClr val="tx1">
                    <a:lumMod val="90000"/>
                    <a:lumOff val="10000"/>
                  </a:schemeClr>
                </a:solidFill>
                <a:latin typeface="+mj-lt"/>
                <a:ea typeface="+mj-ea"/>
                <a:cs typeface="+mj-cs"/>
              </a:defRPr>
            </a:lvl1pPr>
            <a:lvl2pPr algn="l" rtl="0" eaLnBrk="0" fontAlgn="base" hangingPunct="0">
              <a:lnSpc>
                <a:spcPct val="80000"/>
              </a:lnSpc>
              <a:spcBef>
                <a:spcPct val="0"/>
              </a:spcBef>
              <a:spcAft>
                <a:spcPct val="0"/>
              </a:spcAft>
              <a:defRPr sz="2300" b="1">
                <a:solidFill>
                  <a:srgbClr val="890000"/>
                </a:solidFill>
                <a:latin typeface="Arial" charset="0"/>
              </a:defRPr>
            </a:lvl2pPr>
            <a:lvl3pPr algn="l" rtl="0" eaLnBrk="0" fontAlgn="base" hangingPunct="0">
              <a:lnSpc>
                <a:spcPct val="80000"/>
              </a:lnSpc>
              <a:spcBef>
                <a:spcPct val="0"/>
              </a:spcBef>
              <a:spcAft>
                <a:spcPct val="0"/>
              </a:spcAft>
              <a:defRPr sz="2300" b="1">
                <a:solidFill>
                  <a:srgbClr val="890000"/>
                </a:solidFill>
                <a:latin typeface="Arial" charset="0"/>
              </a:defRPr>
            </a:lvl3pPr>
            <a:lvl4pPr algn="l" rtl="0" eaLnBrk="0" fontAlgn="base" hangingPunct="0">
              <a:lnSpc>
                <a:spcPct val="80000"/>
              </a:lnSpc>
              <a:spcBef>
                <a:spcPct val="0"/>
              </a:spcBef>
              <a:spcAft>
                <a:spcPct val="0"/>
              </a:spcAft>
              <a:defRPr sz="2300" b="1">
                <a:solidFill>
                  <a:srgbClr val="890000"/>
                </a:solidFill>
                <a:latin typeface="Arial" charset="0"/>
              </a:defRPr>
            </a:lvl4pPr>
            <a:lvl5pPr algn="l" rtl="0" eaLnBrk="0" fontAlgn="base" hangingPunct="0">
              <a:lnSpc>
                <a:spcPct val="80000"/>
              </a:lnSpc>
              <a:spcBef>
                <a:spcPct val="0"/>
              </a:spcBef>
              <a:spcAft>
                <a:spcPct val="0"/>
              </a:spcAft>
              <a:defRPr sz="2300" b="1">
                <a:solidFill>
                  <a:srgbClr val="890000"/>
                </a:solidFill>
                <a:latin typeface="Arial" charset="0"/>
              </a:defRPr>
            </a:lvl5pPr>
            <a:lvl6pPr marL="457200" algn="l" rtl="0" fontAlgn="base">
              <a:lnSpc>
                <a:spcPct val="80000"/>
              </a:lnSpc>
              <a:spcBef>
                <a:spcPct val="0"/>
              </a:spcBef>
              <a:spcAft>
                <a:spcPct val="0"/>
              </a:spcAft>
              <a:defRPr sz="2300" b="1">
                <a:solidFill>
                  <a:srgbClr val="CC0000"/>
                </a:solidFill>
                <a:latin typeface="Arial" charset="0"/>
              </a:defRPr>
            </a:lvl6pPr>
            <a:lvl7pPr marL="914400" algn="l" rtl="0" fontAlgn="base">
              <a:lnSpc>
                <a:spcPct val="80000"/>
              </a:lnSpc>
              <a:spcBef>
                <a:spcPct val="0"/>
              </a:spcBef>
              <a:spcAft>
                <a:spcPct val="0"/>
              </a:spcAft>
              <a:defRPr sz="2300" b="1">
                <a:solidFill>
                  <a:srgbClr val="CC0000"/>
                </a:solidFill>
                <a:latin typeface="Arial" charset="0"/>
              </a:defRPr>
            </a:lvl7pPr>
            <a:lvl8pPr marL="1371600" algn="l" rtl="0" fontAlgn="base">
              <a:lnSpc>
                <a:spcPct val="80000"/>
              </a:lnSpc>
              <a:spcBef>
                <a:spcPct val="0"/>
              </a:spcBef>
              <a:spcAft>
                <a:spcPct val="0"/>
              </a:spcAft>
              <a:defRPr sz="2300" b="1">
                <a:solidFill>
                  <a:srgbClr val="CC0000"/>
                </a:solidFill>
                <a:latin typeface="Arial" charset="0"/>
              </a:defRPr>
            </a:lvl8pPr>
            <a:lvl9pPr marL="1828800" algn="l" rtl="0" fontAlgn="base">
              <a:lnSpc>
                <a:spcPct val="80000"/>
              </a:lnSpc>
              <a:spcBef>
                <a:spcPct val="0"/>
              </a:spcBef>
              <a:spcAft>
                <a:spcPct val="0"/>
              </a:spcAft>
              <a:defRPr sz="2300" b="1">
                <a:solidFill>
                  <a:srgbClr val="CC0000"/>
                </a:solidFill>
                <a:latin typeface="Arial" charset="0"/>
              </a:defRPr>
            </a:lvl9pPr>
          </a:lstStyle>
          <a:p>
            <a:pPr>
              <a:lnSpc>
                <a:spcPct val="100000"/>
              </a:lnSpc>
            </a:pPr>
            <a:r>
              <a:rPr lang="ru-RU" sz="1800" kern="0" dirty="0" smtClean="0"/>
              <a:t>Основные возможности программы</a:t>
            </a:r>
            <a:r>
              <a:rPr lang="en-US" sz="1800" kern="0" dirty="0" smtClean="0"/>
              <a:t>:</a:t>
            </a:r>
            <a:endParaRPr lang="ru-RU" sz="1800" kern="0" dirty="0"/>
          </a:p>
        </p:txBody>
      </p:sp>
      <p:grpSp>
        <p:nvGrpSpPr>
          <p:cNvPr id="52" name="Группа 51"/>
          <p:cNvGrpSpPr/>
          <p:nvPr/>
        </p:nvGrpSpPr>
        <p:grpSpPr>
          <a:xfrm>
            <a:off x="1007512" y="1989142"/>
            <a:ext cx="1158589" cy="905507"/>
            <a:chOff x="-184150" y="2270125"/>
            <a:chExt cx="1119188" cy="874713"/>
          </a:xfrm>
          <a:solidFill>
            <a:schemeClr val="tx2"/>
          </a:solidFill>
        </p:grpSpPr>
        <p:sp>
          <p:nvSpPr>
            <p:cNvPr id="12" name="Freeform 5"/>
            <p:cNvSpPr>
              <a:spLocks noEditPoints="1"/>
            </p:cNvSpPr>
            <p:nvPr/>
          </p:nvSpPr>
          <p:spPr bwMode="auto">
            <a:xfrm>
              <a:off x="-114300" y="2339975"/>
              <a:ext cx="31750" cy="33338"/>
            </a:xfrm>
            <a:custGeom>
              <a:avLst/>
              <a:gdLst>
                <a:gd name="T0" fmla="*/ 24 w 48"/>
                <a:gd name="T1" fmla="*/ 48 h 48"/>
                <a:gd name="T2" fmla="*/ 41 w 48"/>
                <a:gd name="T3" fmla="*/ 41 h 48"/>
                <a:gd name="T4" fmla="*/ 48 w 48"/>
                <a:gd name="T5" fmla="*/ 24 h 48"/>
                <a:gd name="T6" fmla="*/ 41 w 48"/>
                <a:gd name="T7" fmla="*/ 7 h 48"/>
                <a:gd name="T8" fmla="*/ 24 w 48"/>
                <a:gd name="T9" fmla="*/ 0 h 48"/>
                <a:gd name="T10" fmla="*/ 7 w 48"/>
                <a:gd name="T11" fmla="*/ 7 h 48"/>
                <a:gd name="T12" fmla="*/ 0 w 48"/>
                <a:gd name="T13" fmla="*/ 24 h 48"/>
                <a:gd name="T14" fmla="*/ 7 w 48"/>
                <a:gd name="T15" fmla="*/ 41 h 48"/>
                <a:gd name="T16" fmla="*/ 24 w 48"/>
                <a:gd name="T17" fmla="*/ 48 h 48"/>
                <a:gd name="T18" fmla="*/ 24 w 48"/>
                <a:gd name="T19" fmla="*/ 48 h 48"/>
                <a:gd name="T20" fmla="*/ 24 w 48"/>
                <a:gd name="T2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8">
                  <a:moveTo>
                    <a:pt x="24" y="48"/>
                  </a:moveTo>
                  <a:cubicBezTo>
                    <a:pt x="31" y="48"/>
                    <a:pt x="37" y="46"/>
                    <a:pt x="41" y="41"/>
                  </a:cubicBezTo>
                  <a:cubicBezTo>
                    <a:pt x="46" y="37"/>
                    <a:pt x="48" y="31"/>
                    <a:pt x="48" y="24"/>
                  </a:cubicBezTo>
                  <a:cubicBezTo>
                    <a:pt x="48" y="18"/>
                    <a:pt x="46" y="12"/>
                    <a:pt x="41" y="7"/>
                  </a:cubicBezTo>
                  <a:cubicBezTo>
                    <a:pt x="37" y="3"/>
                    <a:pt x="31" y="0"/>
                    <a:pt x="24" y="0"/>
                  </a:cubicBezTo>
                  <a:cubicBezTo>
                    <a:pt x="18" y="0"/>
                    <a:pt x="12" y="3"/>
                    <a:pt x="7" y="7"/>
                  </a:cubicBezTo>
                  <a:cubicBezTo>
                    <a:pt x="3" y="12"/>
                    <a:pt x="0" y="18"/>
                    <a:pt x="0" y="24"/>
                  </a:cubicBezTo>
                  <a:cubicBezTo>
                    <a:pt x="0" y="31"/>
                    <a:pt x="3" y="37"/>
                    <a:pt x="7" y="41"/>
                  </a:cubicBezTo>
                  <a:cubicBezTo>
                    <a:pt x="12" y="46"/>
                    <a:pt x="18" y="48"/>
                    <a:pt x="24" y="48"/>
                  </a:cubicBezTo>
                  <a:close/>
                  <a:moveTo>
                    <a:pt x="24" y="48"/>
                  </a:moveTo>
                  <a:cubicBezTo>
                    <a:pt x="24" y="48"/>
                    <a:pt x="24"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 name="Freeform 6"/>
            <p:cNvSpPr>
              <a:spLocks noEditPoints="1"/>
            </p:cNvSpPr>
            <p:nvPr/>
          </p:nvSpPr>
          <p:spPr bwMode="auto">
            <a:xfrm>
              <a:off x="-61912" y="2339975"/>
              <a:ext cx="31750" cy="33338"/>
            </a:xfrm>
            <a:custGeom>
              <a:avLst/>
              <a:gdLst>
                <a:gd name="T0" fmla="*/ 24 w 48"/>
                <a:gd name="T1" fmla="*/ 48 h 48"/>
                <a:gd name="T2" fmla="*/ 41 w 48"/>
                <a:gd name="T3" fmla="*/ 41 h 48"/>
                <a:gd name="T4" fmla="*/ 48 w 48"/>
                <a:gd name="T5" fmla="*/ 24 h 48"/>
                <a:gd name="T6" fmla="*/ 41 w 48"/>
                <a:gd name="T7" fmla="*/ 7 h 48"/>
                <a:gd name="T8" fmla="*/ 24 w 48"/>
                <a:gd name="T9" fmla="*/ 0 h 48"/>
                <a:gd name="T10" fmla="*/ 7 w 48"/>
                <a:gd name="T11" fmla="*/ 7 h 48"/>
                <a:gd name="T12" fmla="*/ 0 w 48"/>
                <a:gd name="T13" fmla="*/ 24 h 48"/>
                <a:gd name="T14" fmla="*/ 7 w 48"/>
                <a:gd name="T15" fmla="*/ 41 h 48"/>
                <a:gd name="T16" fmla="*/ 24 w 48"/>
                <a:gd name="T17" fmla="*/ 48 h 48"/>
                <a:gd name="T18" fmla="*/ 24 w 48"/>
                <a:gd name="T19" fmla="*/ 48 h 48"/>
                <a:gd name="T20" fmla="*/ 24 w 48"/>
                <a:gd name="T2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8">
                  <a:moveTo>
                    <a:pt x="24" y="48"/>
                  </a:moveTo>
                  <a:cubicBezTo>
                    <a:pt x="31" y="48"/>
                    <a:pt x="37" y="46"/>
                    <a:pt x="41" y="41"/>
                  </a:cubicBezTo>
                  <a:cubicBezTo>
                    <a:pt x="46" y="37"/>
                    <a:pt x="48" y="31"/>
                    <a:pt x="48" y="24"/>
                  </a:cubicBezTo>
                  <a:cubicBezTo>
                    <a:pt x="48" y="18"/>
                    <a:pt x="46" y="12"/>
                    <a:pt x="41" y="7"/>
                  </a:cubicBezTo>
                  <a:cubicBezTo>
                    <a:pt x="37" y="3"/>
                    <a:pt x="30" y="0"/>
                    <a:pt x="24" y="0"/>
                  </a:cubicBezTo>
                  <a:cubicBezTo>
                    <a:pt x="18" y="0"/>
                    <a:pt x="12" y="3"/>
                    <a:pt x="7" y="7"/>
                  </a:cubicBezTo>
                  <a:cubicBezTo>
                    <a:pt x="3" y="12"/>
                    <a:pt x="0" y="18"/>
                    <a:pt x="0" y="24"/>
                  </a:cubicBezTo>
                  <a:cubicBezTo>
                    <a:pt x="0" y="31"/>
                    <a:pt x="3" y="37"/>
                    <a:pt x="7" y="41"/>
                  </a:cubicBezTo>
                  <a:cubicBezTo>
                    <a:pt x="12" y="46"/>
                    <a:pt x="18" y="48"/>
                    <a:pt x="24" y="48"/>
                  </a:cubicBezTo>
                  <a:close/>
                  <a:moveTo>
                    <a:pt x="24" y="48"/>
                  </a:moveTo>
                  <a:cubicBezTo>
                    <a:pt x="24" y="48"/>
                    <a:pt x="24"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7"/>
            <p:cNvSpPr>
              <a:spLocks noEditPoints="1"/>
            </p:cNvSpPr>
            <p:nvPr/>
          </p:nvSpPr>
          <p:spPr bwMode="auto">
            <a:xfrm>
              <a:off x="-9525" y="2339975"/>
              <a:ext cx="33338" cy="33338"/>
            </a:xfrm>
            <a:custGeom>
              <a:avLst/>
              <a:gdLst>
                <a:gd name="T0" fmla="*/ 24 w 48"/>
                <a:gd name="T1" fmla="*/ 48 h 48"/>
                <a:gd name="T2" fmla="*/ 41 w 48"/>
                <a:gd name="T3" fmla="*/ 41 h 48"/>
                <a:gd name="T4" fmla="*/ 48 w 48"/>
                <a:gd name="T5" fmla="*/ 24 h 48"/>
                <a:gd name="T6" fmla="*/ 41 w 48"/>
                <a:gd name="T7" fmla="*/ 7 h 48"/>
                <a:gd name="T8" fmla="*/ 24 w 48"/>
                <a:gd name="T9" fmla="*/ 0 h 48"/>
                <a:gd name="T10" fmla="*/ 7 w 48"/>
                <a:gd name="T11" fmla="*/ 7 h 48"/>
                <a:gd name="T12" fmla="*/ 0 w 48"/>
                <a:gd name="T13" fmla="*/ 24 h 48"/>
                <a:gd name="T14" fmla="*/ 7 w 48"/>
                <a:gd name="T15" fmla="*/ 41 h 48"/>
                <a:gd name="T16" fmla="*/ 24 w 48"/>
                <a:gd name="T17" fmla="*/ 48 h 48"/>
                <a:gd name="T18" fmla="*/ 24 w 48"/>
                <a:gd name="T19" fmla="*/ 48 h 48"/>
                <a:gd name="T20" fmla="*/ 24 w 48"/>
                <a:gd name="T2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8">
                  <a:moveTo>
                    <a:pt x="24" y="48"/>
                  </a:moveTo>
                  <a:cubicBezTo>
                    <a:pt x="30" y="48"/>
                    <a:pt x="37" y="46"/>
                    <a:pt x="41" y="41"/>
                  </a:cubicBezTo>
                  <a:cubicBezTo>
                    <a:pt x="45" y="37"/>
                    <a:pt x="48" y="31"/>
                    <a:pt x="48" y="24"/>
                  </a:cubicBezTo>
                  <a:cubicBezTo>
                    <a:pt x="48" y="18"/>
                    <a:pt x="45" y="12"/>
                    <a:pt x="41" y="7"/>
                  </a:cubicBezTo>
                  <a:cubicBezTo>
                    <a:pt x="37" y="3"/>
                    <a:pt x="30" y="0"/>
                    <a:pt x="24" y="0"/>
                  </a:cubicBezTo>
                  <a:cubicBezTo>
                    <a:pt x="18" y="0"/>
                    <a:pt x="11" y="3"/>
                    <a:pt x="7" y="7"/>
                  </a:cubicBezTo>
                  <a:cubicBezTo>
                    <a:pt x="3" y="12"/>
                    <a:pt x="0" y="18"/>
                    <a:pt x="0" y="24"/>
                  </a:cubicBezTo>
                  <a:cubicBezTo>
                    <a:pt x="0" y="31"/>
                    <a:pt x="3" y="37"/>
                    <a:pt x="7" y="41"/>
                  </a:cubicBezTo>
                  <a:cubicBezTo>
                    <a:pt x="11" y="46"/>
                    <a:pt x="18" y="48"/>
                    <a:pt x="24" y="48"/>
                  </a:cubicBezTo>
                  <a:close/>
                  <a:moveTo>
                    <a:pt x="24" y="48"/>
                  </a:moveTo>
                  <a:cubicBezTo>
                    <a:pt x="24" y="48"/>
                    <a:pt x="24"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8"/>
            <p:cNvSpPr>
              <a:spLocks noEditPoints="1"/>
            </p:cNvSpPr>
            <p:nvPr/>
          </p:nvSpPr>
          <p:spPr bwMode="auto">
            <a:xfrm>
              <a:off x="60325" y="2339975"/>
              <a:ext cx="698500" cy="33338"/>
            </a:xfrm>
            <a:custGeom>
              <a:avLst/>
              <a:gdLst>
                <a:gd name="T0" fmla="*/ 24 w 1021"/>
                <a:gd name="T1" fmla="*/ 48 h 48"/>
                <a:gd name="T2" fmla="*/ 997 w 1021"/>
                <a:gd name="T3" fmla="*/ 48 h 48"/>
                <a:gd name="T4" fmla="*/ 1021 w 1021"/>
                <a:gd name="T5" fmla="*/ 24 h 48"/>
                <a:gd name="T6" fmla="*/ 997 w 1021"/>
                <a:gd name="T7" fmla="*/ 0 h 48"/>
                <a:gd name="T8" fmla="*/ 24 w 1021"/>
                <a:gd name="T9" fmla="*/ 0 h 48"/>
                <a:gd name="T10" fmla="*/ 0 w 1021"/>
                <a:gd name="T11" fmla="*/ 24 h 48"/>
                <a:gd name="T12" fmla="*/ 24 w 1021"/>
                <a:gd name="T13" fmla="*/ 48 h 48"/>
                <a:gd name="T14" fmla="*/ 24 w 1021"/>
                <a:gd name="T15" fmla="*/ 48 h 48"/>
                <a:gd name="T16" fmla="*/ 24 w 1021"/>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1" h="48">
                  <a:moveTo>
                    <a:pt x="24" y="48"/>
                  </a:moveTo>
                  <a:cubicBezTo>
                    <a:pt x="997" y="48"/>
                    <a:pt x="997" y="48"/>
                    <a:pt x="997" y="48"/>
                  </a:cubicBezTo>
                  <a:cubicBezTo>
                    <a:pt x="1010" y="48"/>
                    <a:pt x="1021" y="38"/>
                    <a:pt x="1021" y="24"/>
                  </a:cubicBezTo>
                  <a:cubicBezTo>
                    <a:pt x="1021" y="11"/>
                    <a:pt x="1010" y="0"/>
                    <a:pt x="997" y="0"/>
                  </a:cubicBezTo>
                  <a:cubicBezTo>
                    <a:pt x="24" y="0"/>
                    <a:pt x="24" y="0"/>
                    <a:pt x="24" y="0"/>
                  </a:cubicBezTo>
                  <a:cubicBezTo>
                    <a:pt x="11" y="0"/>
                    <a:pt x="0" y="11"/>
                    <a:pt x="0" y="24"/>
                  </a:cubicBezTo>
                  <a:cubicBezTo>
                    <a:pt x="0" y="38"/>
                    <a:pt x="11" y="48"/>
                    <a:pt x="24" y="48"/>
                  </a:cubicBezTo>
                  <a:close/>
                  <a:moveTo>
                    <a:pt x="24" y="48"/>
                  </a:moveTo>
                  <a:cubicBezTo>
                    <a:pt x="24" y="48"/>
                    <a:pt x="24"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9"/>
            <p:cNvSpPr>
              <a:spLocks noEditPoints="1"/>
            </p:cNvSpPr>
            <p:nvPr/>
          </p:nvSpPr>
          <p:spPr bwMode="auto">
            <a:xfrm>
              <a:off x="796925" y="2339975"/>
              <a:ext cx="68263" cy="33338"/>
            </a:xfrm>
            <a:custGeom>
              <a:avLst/>
              <a:gdLst>
                <a:gd name="T0" fmla="*/ 24 w 99"/>
                <a:gd name="T1" fmla="*/ 48 h 48"/>
                <a:gd name="T2" fmla="*/ 75 w 99"/>
                <a:gd name="T3" fmla="*/ 48 h 48"/>
                <a:gd name="T4" fmla="*/ 99 w 99"/>
                <a:gd name="T5" fmla="*/ 24 h 48"/>
                <a:gd name="T6" fmla="*/ 75 w 99"/>
                <a:gd name="T7" fmla="*/ 0 h 48"/>
                <a:gd name="T8" fmla="*/ 24 w 99"/>
                <a:gd name="T9" fmla="*/ 0 h 48"/>
                <a:gd name="T10" fmla="*/ 0 w 99"/>
                <a:gd name="T11" fmla="*/ 24 h 48"/>
                <a:gd name="T12" fmla="*/ 24 w 99"/>
                <a:gd name="T13" fmla="*/ 48 h 48"/>
                <a:gd name="T14" fmla="*/ 24 w 99"/>
                <a:gd name="T15" fmla="*/ 48 h 48"/>
                <a:gd name="T16" fmla="*/ 24 w 99"/>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48">
                  <a:moveTo>
                    <a:pt x="24" y="48"/>
                  </a:moveTo>
                  <a:cubicBezTo>
                    <a:pt x="75" y="48"/>
                    <a:pt x="75" y="48"/>
                    <a:pt x="75" y="48"/>
                  </a:cubicBezTo>
                  <a:cubicBezTo>
                    <a:pt x="88" y="48"/>
                    <a:pt x="99" y="38"/>
                    <a:pt x="99" y="24"/>
                  </a:cubicBezTo>
                  <a:cubicBezTo>
                    <a:pt x="99" y="11"/>
                    <a:pt x="88" y="0"/>
                    <a:pt x="75" y="0"/>
                  </a:cubicBezTo>
                  <a:cubicBezTo>
                    <a:pt x="24" y="0"/>
                    <a:pt x="24" y="0"/>
                    <a:pt x="24" y="0"/>
                  </a:cubicBezTo>
                  <a:cubicBezTo>
                    <a:pt x="10" y="0"/>
                    <a:pt x="0" y="11"/>
                    <a:pt x="0" y="24"/>
                  </a:cubicBezTo>
                  <a:cubicBezTo>
                    <a:pt x="0" y="38"/>
                    <a:pt x="10" y="48"/>
                    <a:pt x="24" y="48"/>
                  </a:cubicBezTo>
                  <a:close/>
                  <a:moveTo>
                    <a:pt x="24" y="48"/>
                  </a:moveTo>
                  <a:cubicBezTo>
                    <a:pt x="24" y="48"/>
                    <a:pt x="24"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10"/>
            <p:cNvSpPr>
              <a:spLocks noEditPoints="1"/>
            </p:cNvSpPr>
            <p:nvPr/>
          </p:nvSpPr>
          <p:spPr bwMode="auto">
            <a:xfrm>
              <a:off x="-79375" y="2514600"/>
              <a:ext cx="909638" cy="523875"/>
            </a:xfrm>
            <a:custGeom>
              <a:avLst/>
              <a:gdLst>
                <a:gd name="T0" fmla="*/ 792 w 1328"/>
                <a:gd name="T1" fmla="*/ 0 h 765"/>
                <a:gd name="T2" fmla="*/ 716 w 1328"/>
                <a:gd name="T3" fmla="*/ 77 h 765"/>
                <a:gd name="T4" fmla="*/ 614 w 1328"/>
                <a:gd name="T5" fmla="*/ 152 h 765"/>
                <a:gd name="T6" fmla="*/ 560 w 1328"/>
                <a:gd name="T7" fmla="*/ 359 h 765"/>
                <a:gd name="T8" fmla="*/ 484 w 1328"/>
                <a:gd name="T9" fmla="*/ 205 h 765"/>
                <a:gd name="T10" fmla="*/ 0 w 1328"/>
                <a:gd name="T11" fmla="*/ 280 h 765"/>
                <a:gd name="T12" fmla="*/ 75 w 1328"/>
                <a:gd name="T13" fmla="*/ 560 h 765"/>
                <a:gd name="T14" fmla="*/ 560 w 1328"/>
                <a:gd name="T15" fmla="*/ 485 h 765"/>
                <a:gd name="T16" fmla="*/ 614 w 1328"/>
                <a:gd name="T17" fmla="*/ 407 h 765"/>
                <a:gd name="T18" fmla="*/ 689 w 1328"/>
                <a:gd name="T19" fmla="*/ 688 h 765"/>
                <a:gd name="T20" fmla="*/ 716 w 1328"/>
                <a:gd name="T21" fmla="*/ 690 h 765"/>
                <a:gd name="T22" fmla="*/ 1252 w 1328"/>
                <a:gd name="T23" fmla="*/ 765 h 765"/>
                <a:gd name="T24" fmla="*/ 1328 w 1328"/>
                <a:gd name="T25" fmla="*/ 639 h 765"/>
                <a:gd name="T26" fmla="*/ 792 w 1328"/>
                <a:gd name="T27" fmla="*/ 564 h 765"/>
                <a:gd name="T28" fmla="*/ 716 w 1328"/>
                <a:gd name="T29" fmla="*/ 640 h 765"/>
                <a:gd name="T30" fmla="*/ 662 w 1328"/>
                <a:gd name="T31" fmla="*/ 613 h 765"/>
                <a:gd name="T32" fmla="*/ 716 w 1328"/>
                <a:gd name="T33" fmla="*/ 407 h 765"/>
                <a:gd name="T34" fmla="*/ 792 w 1328"/>
                <a:gd name="T35" fmla="*/ 484 h 765"/>
                <a:gd name="T36" fmla="*/ 1328 w 1328"/>
                <a:gd name="T37" fmla="*/ 408 h 765"/>
                <a:gd name="T38" fmla="*/ 1252 w 1328"/>
                <a:gd name="T39" fmla="*/ 282 h 765"/>
                <a:gd name="T40" fmla="*/ 716 w 1328"/>
                <a:gd name="T41" fmla="*/ 357 h 765"/>
                <a:gd name="T42" fmla="*/ 662 w 1328"/>
                <a:gd name="T43" fmla="*/ 359 h 765"/>
                <a:gd name="T44" fmla="*/ 689 w 1328"/>
                <a:gd name="T45" fmla="*/ 125 h 765"/>
                <a:gd name="T46" fmla="*/ 716 w 1328"/>
                <a:gd name="T47" fmla="*/ 127 h 765"/>
                <a:gd name="T48" fmla="*/ 1252 w 1328"/>
                <a:gd name="T49" fmla="*/ 202 h 765"/>
                <a:gd name="T50" fmla="*/ 1328 w 1328"/>
                <a:gd name="T51" fmla="*/ 76 h 765"/>
                <a:gd name="T52" fmla="*/ 512 w 1328"/>
                <a:gd name="T53" fmla="*/ 485 h 765"/>
                <a:gd name="T54" fmla="*/ 75 w 1328"/>
                <a:gd name="T55" fmla="*/ 512 h 765"/>
                <a:gd name="T56" fmla="*/ 48 w 1328"/>
                <a:gd name="T57" fmla="*/ 280 h 765"/>
                <a:gd name="T58" fmla="*/ 484 w 1328"/>
                <a:gd name="T59" fmla="*/ 253 h 765"/>
                <a:gd name="T60" fmla="*/ 512 w 1328"/>
                <a:gd name="T61" fmla="*/ 485 h 765"/>
                <a:gd name="T62" fmla="*/ 792 w 1328"/>
                <a:gd name="T63" fmla="*/ 612 h 765"/>
                <a:gd name="T64" fmla="*/ 1280 w 1328"/>
                <a:gd name="T65" fmla="*/ 639 h 765"/>
                <a:gd name="T66" fmla="*/ 1252 w 1328"/>
                <a:gd name="T67" fmla="*/ 717 h 765"/>
                <a:gd name="T68" fmla="*/ 764 w 1328"/>
                <a:gd name="T69" fmla="*/ 690 h 765"/>
                <a:gd name="T70" fmla="*/ 764 w 1328"/>
                <a:gd name="T71" fmla="*/ 357 h 765"/>
                <a:gd name="T72" fmla="*/ 1252 w 1328"/>
                <a:gd name="T73" fmla="*/ 330 h 765"/>
                <a:gd name="T74" fmla="*/ 1280 w 1328"/>
                <a:gd name="T75" fmla="*/ 408 h 765"/>
                <a:gd name="T76" fmla="*/ 792 w 1328"/>
                <a:gd name="T77" fmla="*/ 436 h 765"/>
                <a:gd name="T78" fmla="*/ 764 w 1328"/>
                <a:gd name="T79" fmla="*/ 357 h 765"/>
                <a:gd name="T80" fmla="*/ 1252 w 1328"/>
                <a:gd name="T81" fmla="*/ 154 h 765"/>
                <a:gd name="T82" fmla="*/ 764 w 1328"/>
                <a:gd name="T83" fmla="*/ 127 h 765"/>
                <a:gd name="T84" fmla="*/ 792 w 1328"/>
                <a:gd name="T85" fmla="*/ 48 h 765"/>
                <a:gd name="T86" fmla="*/ 1280 w 1328"/>
                <a:gd name="T87" fmla="*/ 76 h 765"/>
                <a:gd name="T88" fmla="*/ 1280 w 1328"/>
                <a:gd name="T89" fmla="*/ 127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28" h="765">
                  <a:moveTo>
                    <a:pt x="1252" y="0"/>
                  </a:moveTo>
                  <a:cubicBezTo>
                    <a:pt x="792" y="0"/>
                    <a:pt x="792" y="0"/>
                    <a:pt x="792" y="0"/>
                  </a:cubicBezTo>
                  <a:cubicBezTo>
                    <a:pt x="750" y="0"/>
                    <a:pt x="716" y="34"/>
                    <a:pt x="716" y="76"/>
                  </a:cubicBezTo>
                  <a:cubicBezTo>
                    <a:pt x="716" y="77"/>
                    <a:pt x="716" y="77"/>
                    <a:pt x="716" y="77"/>
                  </a:cubicBezTo>
                  <a:cubicBezTo>
                    <a:pt x="689" y="77"/>
                    <a:pt x="689" y="77"/>
                    <a:pt x="689" y="77"/>
                  </a:cubicBezTo>
                  <a:cubicBezTo>
                    <a:pt x="648" y="77"/>
                    <a:pt x="614" y="111"/>
                    <a:pt x="614" y="152"/>
                  </a:cubicBezTo>
                  <a:cubicBezTo>
                    <a:pt x="614" y="359"/>
                    <a:pt x="614" y="359"/>
                    <a:pt x="614" y="359"/>
                  </a:cubicBezTo>
                  <a:cubicBezTo>
                    <a:pt x="560" y="359"/>
                    <a:pt x="560" y="359"/>
                    <a:pt x="560" y="359"/>
                  </a:cubicBezTo>
                  <a:cubicBezTo>
                    <a:pt x="560" y="280"/>
                    <a:pt x="560" y="280"/>
                    <a:pt x="560" y="280"/>
                  </a:cubicBezTo>
                  <a:cubicBezTo>
                    <a:pt x="560" y="239"/>
                    <a:pt x="526" y="205"/>
                    <a:pt x="484" y="205"/>
                  </a:cubicBezTo>
                  <a:cubicBezTo>
                    <a:pt x="75" y="205"/>
                    <a:pt x="75" y="205"/>
                    <a:pt x="75" y="205"/>
                  </a:cubicBezTo>
                  <a:cubicBezTo>
                    <a:pt x="33" y="205"/>
                    <a:pt x="0" y="239"/>
                    <a:pt x="0" y="280"/>
                  </a:cubicBezTo>
                  <a:cubicBezTo>
                    <a:pt x="0" y="485"/>
                    <a:pt x="0" y="485"/>
                    <a:pt x="0" y="485"/>
                  </a:cubicBezTo>
                  <a:cubicBezTo>
                    <a:pt x="0" y="527"/>
                    <a:pt x="33" y="560"/>
                    <a:pt x="75" y="560"/>
                  </a:cubicBezTo>
                  <a:cubicBezTo>
                    <a:pt x="484" y="560"/>
                    <a:pt x="484" y="560"/>
                    <a:pt x="484" y="560"/>
                  </a:cubicBezTo>
                  <a:cubicBezTo>
                    <a:pt x="526" y="560"/>
                    <a:pt x="560" y="527"/>
                    <a:pt x="560" y="485"/>
                  </a:cubicBezTo>
                  <a:cubicBezTo>
                    <a:pt x="560" y="407"/>
                    <a:pt x="560" y="407"/>
                    <a:pt x="560" y="407"/>
                  </a:cubicBezTo>
                  <a:cubicBezTo>
                    <a:pt x="614" y="407"/>
                    <a:pt x="614" y="407"/>
                    <a:pt x="614" y="407"/>
                  </a:cubicBezTo>
                  <a:cubicBezTo>
                    <a:pt x="614" y="613"/>
                    <a:pt x="614" y="613"/>
                    <a:pt x="614" y="613"/>
                  </a:cubicBezTo>
                  <a:cubicBezTo>
                    <a:pt x="614" y="655"/>
                    <a:pt x="648" y="688"/>
                    <a:pt x="689" y="688"/>
                  </a:cubicBezTo>
                  <a:cubicBezTo>
                    <a:pt x="716" y="688"/>
                    <a:pt x="716" y="688"/>
                    <a:pt x="716" y="688"/>
                  </a:cubicBezTo>
                  <a:cubicBezTo>
                    <a:pt x="716" y="690"/>
                    <a:pt x="716" y="690"/>
                    <a:pt x="716" y="690"/>
                  </a:cubicBezTo>
                  <a:cubicBezTo>
                    <a:pt x="716" y="731"/>
                    <a:pt x="750" y="765"/>
                    <a:pt x="792" y="765"/>
                  </a:cubicBezTo>
                  <a:cubicBezTo>
                    <a:pt x="1252" y="765"/>
                    <a:pt x="1252" y="765"/>
                    <a:pt x="1252" y="765"/>
                  </a:cubicBezTo>
                  <a:cubicBezTo>
                    <a:pt x="1294" y="765"/>
                    <a:pt x="1328" y="731"/>
                    <a:pt x="1328" y="690"/>
                  </a:cubicBezTo>
                  <a:cubicBezTo>
                    <a:pt x="1328" y="639"/>
                    <a:pt x="1328" y="639"/>
                    <a:pt x="1328" y="639"/>
                  </a:cubicBezTo>
                  <a:cubicBezTo>
                    <a:pt x="1328" y="597"/>
                    <a:pt x="1294" y="564"/>
                    <a:pt x="1252" y="564"/>
                  </a:cubicBezTo>
                  <a:cubicBezTo>
                    <a:pt x="792" y="564"/>
                    <a:pt x="792" y="564"/>
                    <a:pt x="792" y="564"/>
                  </a:cubicBezTo>
                  <a:cubicBezTo>
                    <a:pt x="750" y="564"/>
                    <a:pt x="716" y="597"/>
                    <a:pt x="716" y="639"/>
                  </a:cubicBezTo>
                  <a:cubicBezTo>
                    <a:pt x="716" y="640"/>
                    <a:pt x="716" y="640"/>
                    <a:pt x="716" y="640"/>
                  </a:cubicBezTo>
                  <a:cubicBezTo>
                    <a:pt x="689" y="640"/>
                    <a:pt x="689" y="640"/>
                    <a:pt x="689" y="640"/>
                  </a:cubicBezTo>
                  <a:cubicBezTo>
                    <a:pt x="674" y="640"/>
                    <a:pt x="662" y="628"/>
                    <a:pt x="662" y="613"/>
                  </a:cubicBezTo>
                  <a:cubicBezTo>
                    <a:pt x="662" y="407"/>
                    <a:pt x="662" y="407"/>
                    <a:pt x="662" y="407"/>
                  </a:cubicBezTo>
                  <a:cubicBezTo>
                    <a:pt x="716" y="407"/>
                    <a:pt x="716" y="407"/>
                    <a:pt x="716" y="407"/>
                  </a:cubicBezTo>
                  <a:cubicBezTo>
                    <a:pt x="716" y="408"/>
                    <a:pt x="716" y="408"/>
                    <a:pt x="716" y="408"/>
                  </a:cubicBezTo>
                  <a:cubicBezTo>
                    <a:pt x="716" y="450"/>
                    <a:pt x="750" y="484"/>
                    <a:pt x="792" y="484"/>
                  </a:cubicBezTo>
                  <a:cubicBezTo>
                    <a:pt x="1252" y="484"/>
                    <a:pt x="1252" y="484"/>
                    <a:pt x="1252" y="484"/>
                  </a:cubicBezTo>
                  <a:cubicBezTo>
                    <a:pt x="1294" y="484"/>
                    <a:pt x="1328" y="450"/>
                    <a:pt x="1328" y="408"/>
                  </a:cubicBezTo>
                  <a:cubicBezTo>
                    <a:pt x="1328" y="357"/>
                    <a:pt x="1328" y="357"/>
                    <a:pt x="1328" y="357"/>
                  </a:cubicBezTo>
                  <a:cubicBezTo>
                    <a:pt x="1328" y="316"/>
                    <a:pt x="1294" y="282"/>
                    <a:pt x="1252" y="282"/>
                  </a:cubicBezTo>
                  <a:cubicBezTo>
                    <a:pt x="792" y="282"/>
                    <a:pt x="792" y="282"/>
                    <a:pt x="792" y="282"/>
                  </a:cubicBezTo>
                  <a:cubicBezTo>
                    <a:pt x="750" y="282"/>
                    <a:pt x="716" y="316"/>
                    <a:pt x="716" y="357"/>
                  </a:cubicBezTo>
                  <a:cubicBezTo>
                    <a:pt x="716" y="359"/>
                    <a:pt x="716" y="359"/>
                    <a:pt x="716" y="359"/>
                  </a:cubicBezTo>
                  <a:cubicBezTo>
                    <a:pt x="662" y="359"/>
                    <a:pt x="662" y="359"/>
                    <a:pt x="662" y="359"/>
                  </a:cubicBezTo>
                  <a:cubicBezTo>
                    <a:pt x="662" y="152"/>
                    <a:pt x="662" y="152"/>
                    <a:pt x="662" y="152"/>
                  </a:cubicBezTo>
                  <a:cubicBezTo>
                    <a:pt x="662" y="137"/>
                    <a:pt x="674" y="125"/>
                    <a:pt x="689" y="125"/>
                  </a:cubicBezTo>
                  <a:cubicBezTo>
                    <a:pt x="716" y="125"/>
                    <a:pt x="716" y="125"/>
                    <a:pt x="716" y="125"/>
                  </a:cubicBezTo>
                  <a:cubicBezTo>
                    <a:pt x="716" y="127"/>
                    <a:pt x="716" y="127"/>
                    <a:pt x="716" y="127"/>
                  </a:cubicBezTo>
                  <a:cubicBezTo>
                    <a:pt x="716" y="168"/>
                    <a:pt x="750" y="202"/>
                    <a:pt x="792" y="202"/>
                  </a:cubicBezTo>
                  <a:cubicBezTo>
                    <a:pt x="1252" y="202"/>
                    <a:pt x="1252" y="202"/>
                    <a:pt x="1252" y="202"/>
                  </a:cubicBezTo>
                  <a:cubicBezTo>
                    <a:pt x="1294" y="202"/>
                    <a:pt x="1328" y="168"/>
                    <a:pt x="1328" y="127"/>
                  </a:cubicBezTo>
                  <a:cubicBezTo>
                    <a:pt x="1328" y="76"/>
                    <a:pt x="1328" y="76"/>
                    <a:pt x="1328" y="76"/>
                  </a:cubicBezTo>
                  <a:cubicBezTo>
                    <a:pt x="1328" y="34"/>
                    <a:pt x="1294" y="0"/>
                    <a:pt x="1252" y="0"/>
                  </a:cubicBezTo>
                  <a:close/>
                  <a:moveTo>
                    <a:pt x="512" y="485"/>
                  </a:moveTo>
                  <a:cubicBezTo>
                    <a:pt x="512" y="500"/>
                    <a:pt x="499" y="512"/>
                    <a:pt x="484" y="512"/>
                  </a:cubicBezTo>
                  <a:cubicBezTo>
                    <a:pt x="75" y="512"/>
                    <a:pt x="75" y="512"/>
                    <a:pt x="75" y="512"/>
                  </a:cubicBezTo>
                  <a:cubicBezTo>
                    <a:pt x="60" y="512"/>
                    <a:pt x="48" y="500"/>
                    <a:pt x="48" y="485"/>
                  </a:cubicBezTo>
                  <a:cubicBezTo>
                    <a:pt x="48" y="280"/>
                    <a:pt x="48" y="280"/>
                    <a:pt x="48" y="280"/>
                  </a:cubicBezTo>
                  <a:cubicBezTo>
                    <a:pt x="48" y="265"/>
                    <a:pt x="60" y="253"/>
                    <a:pt x="75" y="253"/>
                  </a:cubicBezTo>
                  <a:cubicBezTo>
                    <a:pt x="484" y="253"/>
                    <a:pt x="484" y="253"/>
                    <a:pt x="484" y="253"/>
                  </a:cubicBezTo>
                  <a:cubicBezTo>
                    <a:pt x="499" y="253"/>
                    <a:pt x="512" y="265"/>
                    <a:pt x="512" y="280"/>
                  </a:cubicBezTo>
                  <a:lnTo>
                    <a:pt x="512" y="485"/>
                  </a:lnTo>
                  <a:close/>
                  <a:moveTo>
                    <a:pt x="764" y="639"/>
                  </a:moveTo>
                  <a:cubicBezTo>
                    <a:pt x="764" y="624"/>
                    <a:pt x="777" y="612"/>
                    <a:pt x="792" y="612"/>
                  </a:cubicBezTo>
                  <a:cubicBezTo>
                    <a:pt x="1252" y="612"/>
                    <a:pt x="1252" y="612"/>
                    <a:pt x="1252" y="612"/>
                  </a:cubicBezTo>
                  <a:cubicBezTo>
                    <a:pt x="1267" y="612"/>
                    <a:pt x="1280" y="624"/>
                    <a:pt x="1280" y="639"/>
                  </a:cubicBezTo>
                  <a:cubicBezTo>
                    <a:pt x="1280" y="690"/>
                    <a:pt x="1280" y="690"/>
                    <a:pt x="1280" y="690"/>
                  </a:cubicBezTo>
                  <a:cubicBezTo>
                    <a:pt x="1280" y="705"/>
                    <a:pt x="1267" y="717"/>
                    <a:pt x="1252" y="717"/>
                  </a:cubicBezTo>
                  <a:cubicBezTo>
                    <a:pt x="792" y="717"/>
                    <a:pt x="792" y="717"/>
                    <a:pt x="792" y="717"/>
                  </a:cubicBezTo>
                  <a:cubicBezTo>
                    <a:pt x="777" y="717"/>
                    <a:pt x="764" y="705"/>
                    <a:pt x="764" y="690"/>
                  </a:cubicBezTo>
                  <a:lnTo>
                    <a:pt x="764" y="639"/>
                  </a:lnTo>
                  <a:close/>
                  <a:moveTo>
                    <a:pt x="764" y="357"/>
                  </a:moveTo>
                  <a:cubicBezTo>
                    <a:pt x="764" y="342"/>
                    <a:pt x="777" y="330"/>
                    <a:pt x="792" y="330"/>
                  </a:cubicBezTo>
                  <a:cubicBezTo>
                    <a:pt x="1252" y="330"/>
                    <a:pt x="1252" y="330"/>
                    <a:pt x="1252" y="330"/>
                  </a:cubicBezTo>
                  <a:cubicBezTo>
                    <a:pt x="1267" y="330"/>
                    <a:pt x="1280" y="342"/>
                    <a:pt x="1280" y="357"/>
                  </a:cubicBezTo>
                  <a:cubicBezTo>
                    <a:pt x="1280" y="408"/>
                    <a:pt x="1280" y="408"/>
                    <a:pt x="1280" y="408"/>
                  </a:cubicBezTo>
                  <a:cubicBezTo>
                    <a:pt x="1280" y="423"/>
                    <a:pt x="1267" y="436"/>
                    <a:pt x="1252" y="436"/>
                  </a:cubicBezTo>
                  <a:cubicBezTo>
                    <a:pt x="792" y="436"/>
                    <a:pt x="792" y="436"/>
                    <a:pt x="792" y="436"/>
                  </a:cubicBezTo>
                  <a:cubicBezTo>
                    <a:pt x="777" y="436"/>
                    <a:pt x="764" y="423"/>
                    <a:pt x="764" y="408"/>
                  </a:cubicBezTo>
                  <a:lnTo>
                    <a:pt x="764" y="357"/>
                  </a:lnTo>
                  <a:close/>
                  <a:moveTo>
                    <a:pt x="1280" y="127"/>
                  </a:moveTo>
                  <a:cubicBezTo>
                    <a:pt x="1280" y="142"/>
                    <a:pt x="1267" y="154"/>
                    <a:pt x="1252" y="154"/>
                  </a:cubicBezTo>
                  <a:cubicBezTo>
                    <a:pt x="792" y="154"/>
                    <a:pt x="792" y="154"/>
                    <a:pt x="792" y="154"/>
                  </a:cubicBezTo>
                  <a:cubicBezTo>
                    <a:pt x="777" y="154"/>
                    <a:pt x="764" y="142"/>
                    <a:pt x="764" y="127"/>
                  </a:cubicBezTo>
                  <a:cubicBezTo>
                    <a:pt x="764" y="76"/>
                    <a:pt x="764" y="76"/>
                    <a:pt x="764" y="76"/>
                  </a:cubicBezTo>
                  <a:cubicBezTo>
                    <a:pt x="764" y="61"/>
                    <a:pt x="777" y="48"/>
                    <a:pt x="792" y="48"/>
                  </a:cubicBezTo>
                  <a:cubicBezTo>
                    <a:pt x="1252" y="48"/>
                    <a:pt x="1252" y="48"/>
                    <a:pt x="1252" y="48"/>
                  </a:cubicBezTo>
                  <a:cubicBezTo>
                    <a:pt x="1267" y="48"/>
                    <a:pt x="1280" y="61"/>
                    <a:pt x="1280" y="76"/>
                  </a:cubicBezTo>
                  <a:lnTo>
                    <a:pt x="1280" y="127"/>
                  </a:lnTo>
                  <a:close/>
                  <a:moveTo>
                    <a:pt x="1280" y="127"/>
                  </a:moveTo>
                  <a:cubicBezTo>
                    <a:pt x="1280" y="127"/>
                    <a:pt x="1280" y="127"/>
                    <a:pt x="1280" y="1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1" name="Freeform 11"/>
            <p:cNvSpPr>
              <a:spLocks noEditPoints="1"/>
            </p:cNvSpPr>
            <p:nvPr/>
          </p:nvSpPr>
          <p:spPr bwMode="auto">
            <a:xfrm>
              <a:off x="-184150" y="2270125"/>
              <a:ext cx="1119188" cy="874713"/>
            </a:xfrm>
            <a:custGeom>
              <a:avLst/>
              <a:gdLst>
                <a:gd name="T0" fmla="*/ 1509 w 1635"/>
                <a:gd name="T1" fmla="*/ 0 h 1277"/>
                <a:gd name="T2" fmla="*/ 126 w 1635"/>
                <a:gd name="T3" fmla="*/ 0 h 1277"/>
                <a:gd name="T4" fmla="*/ 0 w 1635"/>
                <a:gd name="T5" fmla="*/ 126 h 1277"/>
                <a:gd name="T6" fmla="*/ 0 w 1635"/>
                <a:gd name="T7" fmla="*/ 1150 h 1277"/>
                <a:gd name="T8" fmla="*/ 126 w 1635"/>
                <a:gd name="T9" fmla="*/ 1277 h 1277"/>
                <a:gd name="T10" fmla="*/ 1509 w 1635"/>
                <a:gd name="T11" fmla="*/ 1277 h 1277"/>
                <a:gd name="T12" fmla="*/ 1635 w 1635"/>
                <a:gd name="T13" fmla="*/ 1150 h 1277"/>
                <a:gd name="T14" fmla="*/ 1635 w 1635"/>
                <a:gd name="T15" fmla="*/ 126 h 1277"/>
                <a:gd name="T16" fmla="*/ 1509 w 1635"/>
                <a:gd name="T17" fmla="*/ 0 h 1277"/>
                <a:gd name="T18" fmla="*/ 126 w 1635"/>
                <a:gd name="T19" fmla="*/ 48 h 1277"/>
                <a:gd name="T20" fmla="*/ 1509 w 1635"/>
                <a:gd name="T21" fmla="*/ 48 h 1277"/>
                <a:gd name="T22" fmla="*/ 1587 w 1635"/>
                <a:gd name="T23" fmla="*/ 126 h 1277"/>
                <a:gd name="T24" fmla="*/ 1587 w 1635"/>
                <a:gd name="T25" fmla="*/ 205 h 1277"/>
                <a:gd name="T26" fmla="*/ 48 w 1635"/>
                <a:gd name="T27" fmla="*/ 205 h 1277"/>
                <a:gd name="T28" fmla="*/ 48 w 1635"/>
                <a:gd name="T29" fmla="*/ 126 h 1277"/>
                <a:gd name="T30" fmla="*/ 126 w 1635"/>
                <a:gd name="T31" fmla="*/ 48 h 1277"/>
                <a:gd name="T32" fmla="*/ 1509 w 1635"/>
                <a:gd name="T33" fmla="*/ 1229 h 1277"/>
                <a:gd name="T34" fmla="*/ 126 w 1635"/>
                <a:gd name="T35" fmla="*/ 1229 h 1277"/>
                <a:gd name="T36" fmla="*/ 48 w 1635"/>
                <a:gd name="T37" fmla="*/ 1150 h 1277"/>
                <a:gd name="T38" fmla="*/ 48 w 1635"/>
                <a:gd name="T39" fmla="*/ 253 h 1277"/>
                <a:gd name="T40" fmla="*/ 1587 w 1635"/>
                <a:gd name="T41" fmla="*/ 253 h 1277"/>
                <a:gd name="T42" fmla="*/ 1587 w 1635"/>
                <a:gd name="T43" fmla="*/ 1150 h 1277"/>
                <a:gd name="T44" fmla="*/ 1509 w 1635"/>
                <a:gd name="T45" fmla="*/ 1229 h 1277"/>
                <a:gd name="T46" fmla="*/ 1509 w 1635"/>
                <a:gd name="T47" fmla="*/ 1229 h 1277"/>
                <a:gd name="T48" fmla="*/ 1509 w 1635"/>
                <a:gd name="T49" fmla="*/ 1229 h 1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35" h="1277">
                  <a:moveTo>
                    <a:pt x="1509" y="0"/>
                  </a:moveTo>
                  <a:cubicBezTo>
                    <a:pt x="126" y="0"/>
                    <a:pt x="126" y="0"/>
                    <a:pt x="126" y="0"/>
                  </a:cubicBezTo>
                  <a:cubicBezTo>
                    <a:pt x="57" y="0"/>
                    <a:pt x="0" y="57"/>
                    <a:pt x="0" y="126"/>
                  </a:cubicBezTo>
                  <a:cubicBezTo>
                    <a:pt x="0" y="1150"/>
                    <a:pt x="0" y="1150"/>
                    <a:pt x="0" y="1150"/>
                  </a:cubicBezTo>
                  <a:cubicBezTo>
                    <a:pt x="0" y="1220"/>
                    <a:pt x="57" y="1277"/>
                    <a:pt x="126" y="1277"/>
                  </a:cubicBezTo>
                  <a:cubicBezTo>
                    <a:pt x="1509" y="1277"/>
                    <a:pt x="1509" y="1277"/>
                    <a:pt x="1509" y="1277"/>
                  </a:cubicBezTo>
                  <a:cubicBezTo>
                    <a:pt x="1579" y="1277"/>
                    <a:pt x="1635" y="1220"/>
                    <a:pt x="1635" y="1150"/>
                  </a:cubicBezTo>
                  <a:cubicBezTo>
                    <a:pt x="1635" y="126"/>
                    <a:pt x="1635" y="126"/>
                    <a:pt x="1635" y="126"/>
                  </a:cubicBezTo>
                  <a:cubicBezTo>
                    <a:pt x="1635" y="57"/>
                    <a:pt x="1579" y="0"/>
                    <a:pt x="1509" y="0"/>
                  </a:cubicBezTo>
                  <a:close/>
                  <a:moveTo>
                    <a:pt x="126" y="48"/>
                  </a:moveTo>
                  <a:cubicBezTo>
                    <a:pt x="1509" y="48"/>
                    <a:pt x="1509" y="48"/>
                    <a:pt x="1509" y="48"/>
                  </a:cubicBezTo>
                  <a:cubicBezTo>
                    <a:pt x="1552" y="48"/>
                    <a:pt x="1587" y="83"/>
                    <a:pt x="1587" y="126"/>
                  </a:cubicBezTo>
                  <a:cubicBezTo>
                    <a:pt x="1587" y="205"/>
                    <a:pt x="1587" y="205"/>
                    <a:pt x="1587" y="205"/>
                  </a:cubicBezTo>
                  <a:cubicBezTo>
                    <a:pt x="48" y="205"/>
                    <a:pt x="48" y="205"/>
                    <a:pt x="48" y="205"/>
                  </a:cubicBezTo>
                  <a:cubicBezTo>
                    <a:pt x="48" y="126"/>
                    <a:pt x="48" y="126"/>
                    <a:pt x="48" y="126"/>
                  </a:cubicBezTo>
                  <a:cubicBezTo>
                    <a:pt x="48" y="83"/>
                    <a:pt x="83" y="48"/>
                    <a:pt x="126" y="48"/>
                  </a:cubicBezTo>
                  <a:close/>
                  <a:moveTo>
                    <a:pt x="1509" y="1229"/>
                  </a:moveTo>
                  <a:cubicBezTo>
                    <a:pt x="126" y="1229"/>
                    <a:pt x="126" y="1229"/>
                    <a:pt x="126" y="1229"/>
                  </a:cubicBezTo>
                  <a:cubicBezTo>
                    <a:pt x="83" y="1229"/>
                    <a:pt x="48" y="1194"/>
                    <a:pt x="48" y="1150"/>
                  </a:cubicBezTo>
                  <a:cubicBezTo>
                    <a:pt x="48" y="253"/>
                    <a:pt x="48" y="253"/>
                    <a:pt x="48" y="253"/>
                  </a:cubicBezTo>
                  <a:cubicBezTo>
                    <a:pt x="1587" y="253"/>
                    <a:pt x="1587" y="253"/>
                    <a:pt x="1587" y="253"/>
                  </a:cubicBezTo>
                  <a:cubicBezTo>
                    <a:pt x="1587" y="1150"/>
                    <a:pt x="1587" y="1150"/>
                    <a:pt x="1587" y="1150"/>
                  </a:cubicBezTo>
                  <a:cubicBezTo>
                    <a:pt x="1587" y="1194"/>
                    <a:pt x="1552" y="1229"/>
                    <a:pt x="1509" y="1229"/>
                  </a:cubicBezTo>
                  <a:close/>
                  <a:moveTo>
                    <a:pt x="1509" y="1229"/>
                  </a:moveTo>
                  <a:cubicBezTo>
                    <a:pt x="1509" y="1229"/>
                    <a:pt x="1509" y="1229"/>
                    <a:pt x="1509" y="122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64"/>
          <p:cNvGrpSpPr/>
          <p:nvPr/>
        </p:nvGrpSpPr>
        <p:grpSpPr>
          <a:xfrm>
            <a:off x="4993048" y="1989142"/>
            <a:ext cx="1198997" cy="1201637"/>
            <a:chOff x="4379913" y="1989138"/>
            <a:chExt cx="720725" cy="722312"/>
          </a:xfrm>
          <a:solidFill>
            <a:schemeClr val="tx2"/>
          </a:solidFill>
        </p:grpSpPr>
        <p:sp>
          <p:nvSpPr>
            <p:cNvPr id="57" name="Freeform 15"/>
            <p:cNvSpPr>
              <a:spLocks noEditPoints="1"/>
            </p:cNvSpPr>
            <p:nvPr/>
          </p:nvSpPr>
          <p:spPr bwMode="auto">
            <a:xfrm>
              <a:off x="4379913" y="1989138"/>
              <a:ext cx="720725" cy="722312"/>
            </a:xfrm>
            <a:custGeom>
              <a:avLst/>
              <a:gdLst>
                <a:gd name="T0" fmla="*/ 777 w 945"/>
                <a:gd name="T1" fmla="*/ 152 h 945"/>
                <a:gd name="T2" fmla="*/ 731 w 945"/>
                <a:gd name="T3" fmla="*/ 61 h 945"/>
                <a:gd name="T4" fmla="*/ 213 w 945"/>
                <a:gd name="T5" fmla="*/ 0 h 945"/>
                <a:gd name="T6" fmla="*/ 168 w 945"/>
                <a:gd name="T7" fmla="*/ 61 h 945"/>
                <a:gd name="T8" fmla="*/ 61 w 945"/>
                <a:gd name="T9" fmla="*/ 152 h 945"/>
                <a:gd name="T10" fmla="*/ 0 w 945"/>
                <a:gd name="T11" fmla="*/ 701 h 945"/>
                <a:gd name="T12" fmla="*/ 213 w 945"/>
                <a:gd name="T13" fmla="*/ 762 h 945"/>
                <a:gd name="T14" fmla="*/ 731 w 945"/>
                <a:gd name="T15" fmla="*/ 945 h 945"/>
                <a:gd name="T16" fmla="*/ 884 w 945"/>
                <a:gd name="T17" fmla="*/ 762 h 945"/>
                <a:gd name="T18" fmla="*/ 945 w 945"/>
                <a:gd name="T19" fmla="*/ 213 h 945"/>
                <a:gd name="T20" fmla="*/ 731 w 945"/>
                <a:gd name="T21" fmla="*/ 91 h 945"/>
                <a:gd name="T22" fmla="*/ 747 w 945"/>
                <a:gd name="T23" fmla="*/ 152 h 945"/>
                <a:gd name="T24" fmla="*/ 731 w 945"/>
                <a:gd name="T25" fmla="*/ 91 h 945"/>
                <a:gd name="T26" fmla="*/ 701 w 945"/>
                <a:gd name="T27" fmla="*/ 30 h 945"/>
                <a:gd name="T28" fmla="*/ 244 w 945"/>
                <a:gd name="T29" fmla="*/ 290 h 945"/>
                <a:gd name="T30" fmla="*/ 198 w 945"/>
                <a:gd name="T31" fmla="*/ 91 h 945"/>
                <a:gd name="T32" fmla="*/ 213 w 945"/>
                <a:gd name="T33" fmla="*/ 152 h 945"/>
                <a:gd name="T34" fmla="*/ 198 w 945"/>
                <a:gd name="T35" fmla="*/ 91 h 945"/>
                <a:gd name="T36" fmla="*/ 244 w 945"/>
                <a:gd name="T37" fmla="*/ 655 h 945"/>
                <a:gd name="T38" fmla="*/ 701 w 945"/>
                <a:gd name="T39" fmla="*/ 914 h 945"/>
                <a:gd name="T40" fmla="*/ 213 w 945"/>
                <a:gd name="T41" fmla="*/ 625 h 945"/>
                <a:gd name="T42" fmla="*/ 198 w 945"/>
                <a:gd name="T43" fmla="*/ 670 h 945"/>
                <a:gd name="T44" fmla="*/ 747 w 945"/>
                <a:gd name="T45" fmla="*/ 610 h 945"/>
                <a:gd name="T46" fmla="*/ 731 w 945"/>
                <a:gd name="T47" fmla="*/ 670 h 945"/>
                <a:gd name="T48" fmla="*/ 213 w 945"/>
                <a:gd name="T49" fmla="*/ 625 h 945"/>
                <a:gd name="T50" fmla="*/ 884 w 945"/>
                <a:gd name="T51" fmla="*/ 731 h 945"/>
                <a:gd name="T52" fmla="*/ 731 w 945"/>
                <a:gd name="T53" fmla="*/ 701 h 945"/>
                <a:gd name="T54" fmla="*/ 777 w 945"/>
                <a:gd name="T55" fmla="*/ 579 h 945"/>
                <a:gd name="T56" fmla="*/ 168 w 945"/>
                <a:gd name="T57" fmla="*/ 701 h 945"/>
                <a:gd name="T58" fmla="*/ 213 w 945"/>
                <a:gd name="T59" fmla="*/ 731 h 945"/>
                <a:gd name="T60" fmla="*/ 30 w 945"/>
                <a:gd name="T61" fmla="*/ 701 h 945"/>
                <a:gd name="T62" fmla="*/ 61 w 945"/>
                <a:gd name="T63" fmla="*/ 183 h 945"/>
                <a:gd name="T64" fmla="*/ 213 w 945"/>
                <a:gd name="T65" fmla="*/ 320 h 945"/>
                <a:gd name="T66" fmla="*/ 731 w 945"/>
                <a:gd name="T67" fmla="*/ 183 h 945"/>
                <a:gd name="T68" fmla="*/ 914 w 945"/>
                <a:gd name="T69" fmla="*/ 213 h 945"/>
                <a:gd name="T70" fmla="*/ 914 w 945"/>
                <a:gd name="T71" fmla="*/ 701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45" h="945">
                  <a:moveTo>
                    <a:pt x="884" y="152"/>
                  </a:moveTo>
                  <a:cubicBezTo>
                    <a:pt x="777" y="152"/>
                    <a:pt x="777" y="152"/>
                    <a:pt x="777" y="152"/>
                  </a:cubicBezTo>
                  <a:cubicBezTo>
                    <a:pt x="777" y="61"/>
                    <a:pt x="777" y="61"/>
                    <a:pt x="777" y="61"/>
                  </a:cubicBezTo>
                  <a:cubicBezTo>
                    <a:pt x="731" y="61"/>
                    <a:pt x="731" y="61"/>
                    <a:pt x="731" y="61"/>
                  </a:cubicBezTo>
                  <a:cubicBezTo>
                    <a:pt x="731" y="0"/>
                    <a:pt x="731" y="0"/>
                    <a:pt x="731" y="0"/>
                  </a:cubicBezTo>
                  <a:cubicBezTo>
                    <a:pt x="213" y="0"/>
                    <a:pt x="213" y="0"/>
                    <a:pt x="213" y="0"/>
                  </a:cubicBezTo>
                  <a:cubicBezTo>
                    <a:pt x="213" y="61"/>
                    <a:pt x="213" y="61"/>
                    <a:pt x="213" y="61"/>
                  </a:cubicBezTo>
                  <a:cubicBezTo>
                    <a:pt x="168" y="61"/>
                    <a:pt x="168" y="61"/>
                    <a:pt x="168" y="61"/>
                  </a:cubicBezTo>
                  <a:cubicBezTo>
                    <a:pt x="168" y="152"/>
                    <a:pt x="168" y="152"/>
                    <a:pt x="168" y="152"/>
                  </a:cubicBezTo>
                  <a:cubicBezTo>
                    <a:pt x="61" y="152"/>
                    <a:pt x="61" y="152"/>
                    <a:pt x="61" y="152"/>
                  </a:cubicBezTo>
                  <a:cubicBezTo>
                    <a:pt x="27" y="152"/>
                    <a:pt x="0" y="180"/>
                    <a:pt x="0" y="213"/>
                  </a:cubicBezTo>
                  <a:cubicBezTo>
                    <a:pt x="0" y="701"/>
                    <a:pt x="0" y="701"/>
                    <a:pt x="0" y="701"/>
                  </a:cubicBezTo>
                  <a:cubicBezTo>
                    <a:pt x="0" y="735"/>
                    <a:pt x="27" y="762"/>
                    <a:pt x="61" y="762"/>
                  </a:cubicBezTo>
                  <a:cubicBezTo>
                    <a:pt x="213" y="762"/>
                    <a:pt x="213" y="762"/>
                    <a:pt x="213" y="762"/>
                  </a:cubicBezTo>
                  <a:cubicBezTo>
                    <a:pt x="213" y="945"/>
                    <a:pt x="213" y="945"/>
                    <a:pt x="213" y="945"/>
                  </a:cubicBezTo>
                  <a:cubicBezTo>
                    <a:pt x="731" y="945"/>
                    <a:pt x="731" y="945"/>
                    <a:pt x="731" y="945"/>
                  </a:cubicBezTo>
                  <a:cubicBezTo>
                    <a:pt x="731" y="762"/>
                    <a:pt x="731" y="762"/>
                    <a:pt x="731" y="762"/>
                  </a:cubicBezTo>
                  <a:cubicBezTo>
                    <a:pt x="884" y="762"/>
                    <a:pt x="884" y="762"/>
                    <a:pt x="884" y="762"/>
                  </a:cubicBezTo>
                  <a:cubicBezTo>
                    <a:pt x="918" y="762"/>
                    <a:pt x="945" y="735"/>
                    <a:pt x="945" y="701"/>
                  </a:cubicBezTo>
                  <a:cubicBezTo>
                    <a:pt x="945" y="213"/>
                    <a:pt x="945" y="213"/>
                    <a:pt x="945" y="213"/>
                  </a:cubicBezTo>
                  <a:cubicBezTo>
                    <a:pt x="945" y="180"/>
                    <a:pt x="918" y="152"/>
                    <a:pt x="884" y="152"/>
                  </a:cubicBezTo>
                  <a:close/>
                  <a:moveTo>
                    <a:pt x="731" y="91"/>
                  </a:moveTo>
                  <a:cubicBezTo>
                    <a:pt x="747" y="91"/>
                    <a:pt x="747" y="91"/>
                    <a:pt x="747" y="91"/>
                  </a:cubicBezTo>
                  <a:cubicBezTo>
                    <a:pt x="747" y="152"/>
                    <a:pt x="747" y="152"/>
                    <a:pt x="747" y="152"/>
                  </a:cubicBezTo>
                  <a:cubicBezTo>
                    <a:pt x="731" y="152"/>
                    <a:pt x="731" y="152"/>
                    <a:pt x="731" y="152"/>
                  </a:cubicBezTo>
                  <a:lnTo>
                    <a:pt x="731" y="91"/>
                  </a:lnTo>
                  <a:close/>
                  <a:moveTo>
                    <a:pt x="244" y="30"/>
                  </a:moveTo>
                  <a:cubicBezTo>
                    <a:pt x="701" y="30"/>
                    <a:pt x="701" y="30"/>
                    <a:pt x="701" y="30"/>
                  </a:cubicBezTo>
                  <a:cubicBezTo>
                    <a:pt x="701" y="290"/>
                    <a:pt x="701" y="290"/>
                    <a:pt x="701" y="290"/>
                  </a:cubicBezTo>
                  <a:cubicBezTo>
                    <a:pt x="244" y="290"/>
                    <a:pt x="244" y="290"/>
                    <a:pt x="244" y="290"/>
                  </a:cubicBezTo>
                  <a:lnTo>
                    <a:pt x="244" y="30"/>
                  </a:lnTo>
                  <a:close/>
                  <a:moveTo>
                    <a:pt x="198" y="91"/>
                  </a:moveTo>
                  <a:cubicBezTo>
                    <a:pt x="213" y="91"/>
                    <a:pt x="213" y="91"/>
                    <a:pt x="213" y="91"/>
                  </a:cubicBezTo>
                  <a:cubicBezTo>
                    <a:pt x="213" y="152"/>
                    <a:pt x="213" y="152"/>
                    <a:pt x="213" y="152"/>
                  </a:cubicBezTo>
                  <a:cubicBezTo>
                    <a:pt x="198" y="152"/>
                    <a:pt x="198" y="152"/>
                    <a:pt x="198" y="152"/>
                  </a:cubicBezTo>
                  <a:lnTo>
                    <a:pt x="198" y="91"/>
                  </a:lnTo>
                  <a:close/>
                  <a:moveTo>
                    <a:pt x="244" y="914"/>
                  </a:moveTo>
                  <a:cubicBezTo>
                    <a:pt x="244" y="655"/>
                    <a:pt x="244" y="655"/>
                    <a:pt x="244" y="655"/>
                  </a:cubicBezTo>
                  <a:cubicBezTo>
                    <a:pt x="701" y="655"/>
                    <a:pt x="701" y="655"/>
                    <a:pt x="701" y="655"/>
                  </a:cubicBezTo>
                  <a:cubicBezTo>
                    <a:pt x="701" y="914"/>
                    <a:pt x="701" y="914"/>
                    <a:pt x="701" y="914"/>
                  </a:cubicBezTo>
                  <a:lnTo>
                    <a:pt x="244" y="914"/>
                  </a:lnTo>
                  <a:close/>
                  <a:moveTo>
                    <a:pt x="213" y="625"/>
                  </a:moveTo>
                  <a:cubicBezTo>
                    <a:pt x="213" y="670"/>
                    <a:pt x="213" y="670"/>
                    <a:pt x="213" y="670"/>
                  </a:cubicBezTo>
                  <a:cubicBezTo>
                    <a:pt x="198" y="670"/>
                    <a:pt x="198" y="670"/>
                    <a:pt x="198" y="670"/>
                  </a:cubicBezTo>
                  <a:cubicBezTo>
                    <a:pt x="198" y="610"/>
                    <a:pt x="198" y="610"/>
                    <a:pt x="198" y="610"/>
                  </a:cubicBezTo>
                  <a:cubicBezTo>
                    <a:pt x="747" y="610"/>
                    <a:pt x="747" y="610"/>
                    <a:pt x="747" y="610"/>
                  </a:cubicBezTo>
                  <a:cubicBezTo>
                    <a:pt x="747" y="670"/>
                    <a:pt x="747" y="670"/>
                    <a:pt x="747" y="670"/>
                  </a:cubicBezTo>
                  <a:cubicBezTo>
                    <a:pt x="731" y="670"/>
                    <a:pt x="731" y="670"/>
                    <a:pt x="731" y="670"/>
                  </a:cubicBezTo>
                  <a:cubicBezTo>
                    <a:pt x="731" y="625"/>
                    <a:pt x="731" y="625"/>
                    <a:pt x="731" y="625"/>
                  </a:cubicBezTo>
                  <a:lnTo>
                    <a:pt x="213" y="625"/>
                  </a:lnTo>
                  <a:close/>
                  <a:moveTo>
                    <a:pt x="914" y="701"/>
                  </a:moveTo>
                  <a:cubicBezTo>
                    <a:pt x="914" y="718"/>
                    <a:pt x="901" y="731"/>
                    <a:pt x="884" y="731"/>
                  </a:cubicBezTo>
                  <a:cubicBezTo>
                    <a:pt x="731" y="731"/>
                    <a:pt x="731" y="731"/>
                    <a:pt x="731" y="731"/>
                  </a:cubicBezTo>
                  <a:cubicBezTo>
                    <a:pt x="731" y="701"/>
                    <a:pt x="731" y="701"/>
                    <a:pt x="731" y="701"/>
                  </a:cubicBezTo>
                  <a:cubicBezTo>
                    <a:pt x="777" y="701"/>
                    <a:pt x="777" y="701"/>
                    <a:pt x="777" y="701"/>
                  </a:cubicBezTo>
                  <a:cubicBezTo>
                    <a:pt x="777" y="579"/>
                    <a:pt x="777" y="579"/>
                    <a:pt x="777" y="579"/>
                  </a:cubicBezTo>
                  <a:cubicBezTo>
                    <a:pt x="168" y="579"/>
                    <a:pt x="168" y="579"/>
                    <a:pt x="168" y="579"/>
                  </a:cubicBezTo>
                  <a:cubicBezTo>
                    <a:pt x="168" y="701"/>
                    <a:pt x="168" y="701"/>
                    <a:pt x="168" y="701"/>
                  </a:cubicBezTo>
                  <a:cubicBezTo>
                    <a:pt x="213" y="701"/>
                    <a:pt x="213" y="701"/>
                    <a:pt x="213" y="701"/>
                  </a:cubicBezTo>
                  <a:cubicBezTo>
                    <a:pt x="213" y="731"/>
                    <a:pt x="213" y="731"/>
                    <a:pt x="213" y="731"/>
                  </a:cubicBezTo>
                  <a:cubicBezTo>
                    <a:pt x="61" y="731"/>
                    <a:pt x="61" y="731"/>
                    <a:pt x="61" y="731"/>
                  </a:cubicBezTo>
                  <a:cubicBezTo>
                    <a:pt x="44" y="731"/>
                    <a:pt x="30" y="718"/>
                    <a:pt x="30" y="701"/>
                  </a:cubicBezTo>
                  <a:cubicBezTo>
                    <a:pt x="30" y="213"/>
                    <a:pt x="30" y="213"/>
                    <a:pt x="30" y="213"/>
                  </a:cubicBezTo>
                  <a:cubicBezTo>
                    <a:pt x="30" y="196"/>
                    <a:pt x="44" y="183"/>
                    <a:pt x="61" y="183"/>
                  </a:cubicBezTo>
                  <a:cubicBezTo>
                    <a:pt x="213" y="183"/>
                    <a:pt x="213" y="183"/>
                    <a:pt x="213" y="183"/>
                  </a:cubicBezTo>
                  <a:cubicBezTo>
                    <a:pt x="213" y="320"/>
                    <a:pt x="213" y="320"/>
                    <a:pt x="213" y="320"/>
                  </a:cubicBezTo>
                  <a:cubicBezTo>
                    <a:pt x="731" y="320"/>
                    <a:pt x="731" y="320"/>
                    <a:pt x="731" y="320"/>
                  </a:cubicBezTo>
                  <a:cubicBezTo>
                    <a:pt x="731" y="183"/>
                    <a:pt x="731" y="183"/>
                    <a:pt x="731" y="183"/>
                  </a:cubicBezTo>
                  <a:cubicBezTo>
                    <a:pt x="884" y="183"/>
                    <a:pt x="884" y="183"/>
                    <a:pt x="884" y="183"/>
                  </a:cubicBezTo>
                  <a:cubicBezTo>
                    <a:pt x="901" y="183"/>
                    <a:pt x="914" y="196"/>
                    <a:pt x="914" y="213"/>
                  </a:cubicBezTo>
                  <a:lnTo>
                    <a:pt x="914" y="701"/>
                  </a:lnTo>
                  <a:close/>
                  <a:moveTo>
                    <a:pt x="914" y="701"/>
                  </a:moveTo>
                  <a:cubicBezTo>
                    <a:pt x="914" y="701"/>
                    <a:pt x="914" y="701"/>
                    <a:pt x="914" y="7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16"/>
            <p:cNvSpPr>
              <a:spLocks noEditPoints="1"/>
            </p:cNvSpPr>
            <p:nvPr/>
          </p:nvSpPr>
          <p:spPr bwMode="auto">
            <a:xfrm>
              <a:off x="4997450" y="2163763"/>
              <a:ext cx="68263" cy="69850"/>
            </a:xfrm>
            <a:custGeom>
              <a:avLst/>
              <a:gdLst>
                <a:gd name="T0" fmla="*/ 45 w 91"/>
                <a:gd name="T1" fmla="*/ 0 h 91"/>
                <a:gd name="T2" fmla="*/ 0 w 91"/>
                <a:gd name="T3" fmla="*/ 45 h 91"/>
                <a:gd name="T4" fmla="*/ 45 w 91"/>
                <a:gd name="T5" fmla="*/ 91 h 91"/>
                <a:gd name="T6" fmla="*/ 91 w 91"/>
                <a:gd name="T7" fmla="*/ 45 h 91"/>
                <a:gd name="T8" fmla="*/ 45 w 91"/>
                <a:gd name="T9" fmla="*/ 0 h 91"/>
                <a:gd name="T10" fmla="*/ 45 w 91"/>
                <a:gd name="T11" fmla="*/ 61 h 91"/>
                <a:gd name="T12" fmla="*/ 30 w 91"/>
                <a:gd name="T13" fmla="*/ 45 h 91"/>
                <a:gd name="T14" fmla="*/ 45 w 91"/>
                <a:gd name="T15" fmla="*/ 30 h 91"/>
                <a:gd name="T16" fmla="*/ 61 w 91"/>
                <a:gd name="T17" fmla="*/ 45 h 91"/>
                <a:gd name="T18" fmla="*/ 45 w 91"/>
                <a:gd name="T19" fmla="*/ 61 h 91"/>
                <a:gd name="T20" fmla="*/ 45 w 91"/>
                <a:gd name="T21" fmla="*/ 61 h 91"/>
                <a:gd name="T22" fmla="*/ 45 w 91"/>
                <a:gd name="T23" fmla="*/ 6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91">
                  <a:moveTo>
                    <a:pt x="45" y="0"/>
                  </a:moveTo>
                  <a:cubicBezTo>
                    <a:pt x="20" y="0"/>
                    <a:pt x="0" y="20"/>
                    <a:pt x="0" y="45"/>
                  </a:cubicBezTo>
                  <a:cubicBezTo>
                    <a:pt x="0" y="70"/>
                    <a:pt x="20" y="91"/>
                    <a:pt x="45" y="91"/>
                  </a:cubicBezTo>
                  <a:cubicBezTo>
                    <a:pt x="71" y="91"/>
                    <a:pt x="91" y="70"/>
                    <a:pt x="91" y="45"/>
                  </a:cubicBezTo>
                  <a:cubicBezTo>
                    <a:pt x="91" y="20"/>
                    <a:pt x="71" y="0"/>
                    <a:pt x="45" y="0"/>
                  </a:cubicBezTo>
                  <a:close/>
                  <a:moveTo>
                    <a:pt x="45" y="61"/>
                  </a:moveTo>
                  <a:cubicBezTo>
                    <a:pt x="37" y="61"/>
                    <a:pt x="30" y="54"/>
                    <a:pt x="30" y="45"/>
                  </a:cubicBezTo>
                  <a:cubicBezTo>
                    <a:pt x="30" y="37"/>
                    <a:pt x="37" y="30"/>
                    <a:pt x="45" y="30"/>
                  </a:cubicBezTo>
                  <a:cubicBezTo>
                    <a:pt x="54" y="30"/>
                    <a:pt x="61" y="37"/>
                    <a:pt x="61" y="45"/>
                  </a:cubicBezTo>
                  <a:cubicBezTo>
                    <a:pt x="61" y="54"/>
                    <a:pt x="54" y="61"/>
                    <a:pt x="45" y="61"/>
                  </a:cubicBezTo>
                  <a:close/>
                  <a:moveTo>
                    <a:pt x="45" y="61"/>
                  </a:moveTo>
                  <a:cubicBezTo>
                    <a:pt x="45" y="61"/>
                    <a:pt x="45" y="61"/>
                    <a:pt x="45" y="6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Rectangle 17"/>
            <p:cNvSpPr>
              <a:spLocks noChangeArrowheads="1"/>
            </p:cNvSpPr>
            <p:nvPr/>
          </p:nvSpPr>
          <p:spPr bwMode="auto">
            <a:xfrm>
              <a:off x="4587875" y="2640013"/>
              <a:ext cx="303213" cy="238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Rectangle 18"/>
            <p:cNvSpPr>
              <a:spLocks noChangeArrowheads="1"/>
            </p:cNvSpPr>
            <p:nvPr/>
          </p:nvSpPr>
          <p:spPr bwMode="auto">
            <a:xfrm>
              <a:off x="4587875" y="2593975"/>
              <a:ext cx="303213" cy="238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Rectangle 19"/>
            <p:cNvSpPr>
              <a:spLocks noChangeArrowheads="1"/>
            </p:cNvSpPr>
            <p:nvPr/>
          </p:nvSpPr>
          <p:spPr bwMode="auto">
            <a:xfrm>
              <a:off x="4587875" y="2547938"/>
              <a:ext cx="23813"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Rectangle 20"/>
            <p:cNvSpPr>
              <a:spLocks noChangeArrowheads="1"/>
            </p:cNvSpPr>
            <p:nvPr/>
          </p:nvSpPr>
          <p:spPr bwMode="auto">
            <a:xfrm>
              <a:off x="4635500" y="2547938"/>
              <a:ext cx="23813"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Rectangle 21"/>
            <p:cNvSpPr>
              <a:spLocks noChangeArrowheads="1"/>
            </p:cNvSpPr>
            <p:nvPr/>
          </p:nvSpPr>
          <p:spPr bwMode="auto">
            <a:xfrm>
              <a:off x="4681538" y="2547938"/>
              <a:ext cx="23813"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Rectangle 22"/>
            <p:cNvSpPr>
              <a:spLocks noChangeArrowheads="1"/>
            </p:cNvSpPr>
            <p:nvPr/>
          </p:nvSpPr>
          <p:spPr bwMode="auto">
            <a:xfrm>
              <a:off x="4519613" y="2255838"/>
              <a:ext cx="441325" cy="238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1269686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921346" y="0"/>
            <a:ext cx="8784976" cy="964456"/>
          </a:xfrm>
        </p:spPr>
        <p:txBody>
          <a:bodyPr/>
          <a:lstStyle/>
          <a:p>
            <a:pPr algn="ctr"/>
            <a:r>
              <a:rPr lang="ru-RU" sz="2800" dirty="0" smtClean="0"/>
              <a:t>1С:Подрядчик строительства. </a:t>
            </a:r>
            <a:br>
              <a:rPr lang="ru-RU" sz="2800" dirty="0" smtClean="0"/>
            </a:br>
            <a:r>
              <a:rPr lang="ru-RU" sz="2800" dirty="0" smtClean="0"/>
              <a:t>Управление строительным производством </a:t>
            </a:r>
            <a:endParaRPr lang="ru-RU" sz="2800" dirty="0"/>
          </a:p>
        </p:txBody>
      </p:sp>
      <p:pic>
        <p:nvPicPr>
          <p:cNvPr id="46" name="Рисунок 45"/>
          <p:cNvPicPr/>
          <p:nvPr/>
        </p:nvPicPr>
        <p:blipFill rotWithShape="1">
          <a:blip r:embed="rId3" cstate="print"/>
          <a:srcRect t="4450" r="4403" b="7344"/>
          <a:stretch/>
        </p:blipFill>
        <p:spPr bwMode="auto">
          <a:xfrm>
            <a:off x="1281386" y="1130300"/>
            <a:ext cx="8341716" cy="4763719"/>
          </a:xfrm>
          <a:prstGeom prst="rect">
            <a:avLst/>
          </a:prstGeom>
          <a:ln>
            <a:solidFill>
              <a:srgbClr val="000000"/>
            </a:solidFill>
          </a:ln>
          <a:effectLst/>
        </p:spPr>
      </p:pic>
      <p:sp>
        <p:nvSpPr>
          <p:cNvPr id="48" name="Rectangle 10"/>
          <p:cNvSpPr>
            <a:spLocks noChangeArrowheads="1"/>
          </p:cNvSpPr>
          <p:nvPr/>
        </p:nvSpPr>
        <p:spPr bwMode="auto">
          <a:xfrm>
            <a:off x="1281386" y="914276"/>
            <a:ext cx="4176464" cy="204833"/>
          </a:xfrm>
          <a:prstGeom prst="rect">
            <a:avLst/>
          </a:prstGeom>
          <a:solidFill>
            <a:schemeClr val="accent1"/>
          </a:solidFill>
          <a:ln w="9525">
            <a:solidFill>
              <a:srgbClr val="800000"/>
            </a:solidFill>
            <a:miter lim="800000"/>
            <a:headEnd/>
            <a:tailEnd/>
          </a:ln>
        </p:spPr>
        <p:txBody>
          <a:bodyPr vert="horz" wrap="square" lIns="91440" tIns="45720" rIns="91440" bIns="45720" numCol="1" anchor="ctr" anchorCtr="0" compatLnSpc="1">
            <a:prstTxWarp prst="textNoShape">
              <a:avLst/>
            </a:prstTxWarp>
          </a:bodyPr>
          <a:lstStyle/>
          <a:p>
            <a:pPr lvl="0" algn="ctr"/>
            <a:r>
              <a:rPr lang="ru-RU" altLang="ru-RU" sz="1100" dirty="0">
                <a:latin typeface="+mn-lt"/>
                <a:ea typeface="Times New Roman" panose="02020603050405020304" pitchFamily="18" charset="0"/>
                <a:cs typeface="Times New Roman" panose="02020603050405020304" pitchFamily="18" charset="0"/>
              </a:rPr>
              <a:t>Начало и окончание работ в календарном плане</a:t>
            </a:r>
            <a:endParaRPr lang="ru-RU" altLang="ru-RU" dirty="0">
              <a:latin typeface="+mn-lt"/>
            </a:endParaRPr>
          </a:p>
        </p:txBody>
      </p:sp>
      <p:pic>
        <p:nvPicPr>
          <p:cNvPr id="49" name="Рисунок 48"/>
          <p:cNvPicPr/>
          <p:nvPr/>
        </p:nvPicPr>
        <p:blipFill rotWithShape="1">
          <a:blip r:embed="rId4" cstate="print"/>
          <a:srcRect t="4016" r="4403" b="5396"/>
          <a:stretch/>
        </p:blipFill>
        <p:spPr bwMode="auto">
          <a:xfrm>
            <a:off x="1281386" y="1346324"/>
            <a:ext cx="8341716" cy="4558885"/>
          </a:xfrm>
          <a:prstGeom prst="rect">
            <a:avLst/>
          </a:prstGeom>
          <a:ln>
            <a:solidFill>
              <a:srgbClr val="000000"/>
            </a:solidFill>
          </a:ln>
          <a:effectLst/>
        </p:spPr>
      </p:pic>
      <p:sp>
        <p:nvSpPr>
          <p:cNvPr id="50" name="Rectangle 10"/>
          <p:cNvSpPr>
            <a:spLocks noChangeArrowheads="1"/>
          </p:cNvSpPr>
          <p:nvPr/>
        </p:nvSpPr>
        <p:spPr bwMode="auto">
          <a:xfrm>
            <a:off x="1281386" y="1130300"/>
            <a:ext cx="4176464" cy="204833"/>
          </a:xfrm>
          <a:prstGeom prst="rect">
            <a:avLst/>
          </a:prstGeom>
          <a:solidFill>
            <a:schemeClr val="accent1"/>
          </a:solidFill>
          <a:ln w="9525">
            <a:solidFill>
              <a:srgbClr val="800000"/>
            </a:solidFill>
            <a:miter lim="800000"/>
            <a:headEnd/>
            <a:tailEnd/>
          </a:ln>
        </p:spPr>
        <p:txBody>
          <a:bodyPr vert="horz" wrap="square" lIns="91440" tIns="45720" rIns="91440" bIns="45720" numCol="1" anchor="ctr" anchorCtr="0" compatLnSpc="1">
            <a:prstTxWarp prst="textNoShape">
              <a:avLst/>
            </a:prstTxWarp>
          </a:bodyPr>
          <a:lstStyle/>
          <a:p>
            <a:pPr lvl="0" algn="ctr"/>
            <a:r>
              <a:rPr lang="ru-RU" altLang="ru-RU" sz="1100" dirty="0">
                <a:latin typeface="+mn-lt"/>
                <a:ea typeface="Times New Roman" panose="02020603050405020304" pitchFamily="18" charset="0"/>
                <a:cs typeface="Times New Roman" panose="02020603050405020304" pitchFamily="18" charset="0"/>
              </a:rPr>
              <a:t>Потребность материалов в работах на период времени</a:t>
            </a:r>
            <a:endParaRPr lang="ru-RU" altLang="ru-RU" dirty="0">
              <a:latin typeface="+mn-lt"/>
            </a:endParaRPr>
          </a:p>
        </p:txBody>
      </p:sp>
      <p:sp>
        <p:nvSpPr>
          <p:cNvPr id="52" name="Rectangle 10"/>
          <p:cNvSpPr>
            <a:spLocks noChangeArrowheads="1"/>
          </p:cNvSpPr>
          <p:nvPr/>
        </p:nvSpPr>
        <p:spPr bwMode="auto">
          <a:xfrm>
            <a:off x="1281386" y="1346324"/>
            <a:ext cx="4176464" cy="204833"/>
          </a:xfrm>
          <a:prstGeom prst="rect">
            <a:avLst/>
          </a:prstGeom>
          <a:solidFill>
            <a:schemeClr val="accent1"/>
          </a:solidFill>
          <a:ln w="9525">
            <a:solidFill>
              <a:srgbClr val="800000"/>
            </a:solidFill>
            <a:miter lim="800000"/>
            <a:headEnd/>
            <a:tailEnd/>
          </a:ln>
        </p:spPr>
        <p:txBody>
          <a:bodyPr vert="horz" wrap="square" lIns="91440" tIns="45720" rIns="91440" bIns="45720" numCol="1" anchor="ctr" anchorCtr="0" compatLnSpc="1">
            <a:prstTxWarp prst="textNoShape">
              <a:avLst/>
            </a:prstTxWarp>
          </a:bodyPr>
          <a:lstStyle/>
          <a:p>
            <a:pPr lvl="0" algn="ctr"/>
            <a:r>
              <a:rPr lang="ru-RU" altLang="ru-RU" sz="1100" dirty="0" smtClean="0">
                <a:latin typeface="+mn-lt"/>
                <a:cs typeface="Times New Roman" panose="02020603050405020304" pitchFamily="18" charset="0"/>
              </a:rPr>
              <a:t>Новый производственный календарь</a:t>
            </a:r>
            <a:endParaRPr lang="ru-RU" altLang="ru-RU" dirty="0">
              <a:latin typeface="+mn-lt"/>
            </a:endParaRPr>
          </a:p>
        </p:txBody>
      </p:sp>
      <p:pic>
        <p:nvPicPr>
          <p:cNvPr id="2" name="Picture 2"/>
          <p:cNvPicPr>
            <a:picLocks noChangeAspect="1" noChangeArrowheads="1"/>
          </p:cNvPicPr>
          <p:nvPr/>
        </p:nvPicPr>
        <p:blipFill>
          <a:blip r:embed="rId5" cstate="print"/>
          <a:srcRect t="9796" r="6321" b="6933"/>
          <a:stretch>
            <a:fillRect/>
          </a:stretch>
        </p:blipFill>
        <p:spPr bwMode="auto">
          <a:xfrm>
            <a:off x="1281386" y="1562348"/>
            <a:ext cx="8352928" cy="4392488"/>
          </a:xfrm>
          <a:prstGeom prst="rect">
            <a:avLst/>
          </a:prstGeom>
          <a:noFill/>
          <a:ln w="9525">
            <a:solidFill>
              <a:srgbClr val="000000"/>
            </a:solidFill>
            <a:miter lim="800000"/>
            <a:headEnd/>
            <a:tailEnd/>
          </a:ln>
        </p:spPr>
      </p:pic>
      <p:sp>
        <p:nvSpPr>
          <p:cNvPr id="9" name="Rectangle 10"/>
          <p:cNvSpPr>
            <a:spLocks noChangeArrowheads="1"/>
          </p:cNvSpPr>
          <p:nvPr/>
        </p:nvSpPr>
        <p:spPr bwMode="auto">
          <a:xfrm>
            <a:off x="1281386" y="1562348"/>
            <a:ext cx="4176464" cy="204833"/>
          </a:xfrm>
          <a:prstGeom prst="rect">
            <a:avLst/>
          </a:prstGeom>
          <a:solidFill>
            <a:schemeClr val="accent1"/>
          </a:solidFill>
          <a:ln w="9525">
            <a:solidFill>
              <a:srgbClr val="800000"/>
            </a:solidFill>
            <a:miter lim="800000"/>
            <a:headEnd/>
            <a:tailEnd/>
          </a:ln>
        </p:spPr>
        <p:txBody>
          <a:bodyPr vert="horz" wrap="square" lIns="91440" tIns="45720" rIns="91440" bIns="45720" numCol="1" anchor="ctr" anchorCtr="0" compatLnSpc="1">
            <a:prstTxWarp prst="textNoShape">
              <a:avLst/>
            </a:prstTxWarp>
          </a:bodyPr>
          <a:lstStyle/>
          <a:p>
            <a:pPr lvl="0" algn="ctr"/>
            <a:r>
              <a:rPr lang="ru-RU" altLang="ru-RU" sz="1100" dirty="0" smtClean="0">
                <a:latin typeface="+mn-lt"/>
                <a:ea typeface="Times New Roman" panose="02020603050405020304" pitchFamily="18" charset="0"/>
                <a:cs typeface="Times New Roman" panose="02020603050405020304" pitchFamily="18" charset="0"/>
              </a:rPr>
              <a:t>Новая печатная форма производственного календаря</a:t>
            </a:r>
            <a:endParaRPr lang="ru-RU" altLang="ru-RU" sz="1100" dirty="0">
              <a:latin typeface="+mn-lt"/>
              <a:ea typeface="Times New Roman" panose="02020603050405020304" pitchFamily="18" charset="0"/>
              <a:cs typeface="Times New Roman" panose="02020603050405020304" pitchFamily="18" charset="0"/>
            </a:endParaRPr>
          </a:p>
        </p:txBody>
      </p:sp>
      <p:sp>
        <p:nvSpPr>
          <p:cNvPr id="14" name="Скругленная прямоугольная выноска 13"/>
          <p:cNvSpPr/>
          <p:nvPr/>
        </p:nvSpPr>
        <p:spPr bwMode="auto">
          <a:xfrm>
            <a:off x="5529858" y="1850380"/>
            <a:ext cx="3384376" cy="504056"/>
          </a:xfrm>
          <a:prstGeom prst="wedgeRoundRectCallout">
            <a:avLst>
              <a:gd name="adj1" fmla="val -54501"/>
              <a:gd name="adj2" fmla="val 111958"/>
              <a:gd name="adj3" fmla="val 16667"/>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charset="0"/>
              </a:rPr>
              <a:t>Автоматическое заполнение и перенос дней для выбранного региона</a:t>
            </a:r>
          </a:p>
        </p:txBody>
      </p:sp>
      <p:pic>
        <p:nvPicPr>
          <p:cNvPr id="1027" name="Picture 3"/>
          <p:cNvPicPr>
            <a:picLocks noChangeAspect="1" noChangeArrowheads="1"/>
          </p:cNvPicPr>
          <p:nvPr/>
        </p:nvPicPr>
        <p:blipFill>
          <a:blip r:embed="rId6" cstate="print"/>
          <a:srcRect l="699" t="3730" r="6051" b="10523"/>
          <a:stretch>
            <a:fillRect/>
          </a:stretch>
        </p:blipFill>
        <p:spPr bwMode="auto">
          <a:xfrm>
            <a:off x="1281386" y="1778372"/>
            <a:ext cx="8352928" cy="4176464"/>
          </a:xfrm>
          <a:prstGeom prst="rect">
            <a:avLst/>
          </a:prstGeom>
          <a:noFill/>
          <a:ln w="9525">
            <a:solidFill>
              <a:srgbClr val="000000"/>
            </a:solidFill>
            <a:miter lim="800000"/>
            <a:headEnd/>
            <a:tailEnd/>
          </a:ln>
        </p:spPr>
      </p:pic>
      <p:pic>
        <p:nvPicPr>
          <p:cNvPr id="1028" name="Picture 4"/>
          <p:cNvPicPr>
            <a:picLocks noChangeAspect="1" noChangeArrowheads="1"/>
          </p:cNvPicPr>
          <p:nvPr/>
        </p:nvPicPr>
        <p:blipFill>
          <a:blip r:embed="rId7" cstate="print"/>
          <a:srcRect t="3403" r="1236" b="11527"/>
          <a:stretch>
            <a:fillRect/>
          </a:stretch>
        </p:blipFill>
        <p:spPr bwMode="auto">
          <a:xfrm>
            <a:off x="1281386" y="1994396"/>
            <a:ext cx="8352927" cy="3977313"/>
          </a:xfrm>
          <a:prstGeom prst="rect">
            <a:avLst/>
          </a:prstGeom>
          <a:noFill/>
          <a:ln w="9525">
            <a:solidFill>
              <a:srgbClr val="000000"/>
            </a:solidFill>
            <a:miter lim="800000"/>
            <a:headEnd/>
            <a:tailEnd/>
          </a:ln>
        </p:spPr>
      </p:pic>
      <p:sp>
        <p:nvSpPr>
          <p:cNvPr id="16" name="Rectangle 10"/>
          <p:cNvSpPr>
            <a:spLocks noChangeArrowheads="1"/>
          </p:cNvSpPr>
          <p:nvPr/>
        </p:nvSpPr>
        <p:spPr bwMode="auto">
          <a:xfrm>
            <a:off x="1281386" y="1778372"/>
            <a:ext cx="4176464" cy="204833"/>
          </a:xfrm>
          <a:prstGeom prst="rect">
            <a:avLst/>
          </a:prstGeom>
          <a:solidFill>
            <a:schemeClr val="accent1"/>
          </a:solidFill>
          <a:ln w="9525">
            <a:solidFill>
              <a:srgbClr val="800000"/>
            </a:solidFill>
            <a:miter lim="800000"/>
            <a:headEnd/>
            <a:tailEnd/>
          </a:ln>
        </p:spPr>
        <p:txBody>
          <a:bodyPr vert="horz" wrap="square" lIns="91440" tIns="45720" rIns="91440" bIns="45720" numCol="1" anchor="ctr" anchorCtr="0" compatLnSpc="1">
            <a:prstTxWarp prst="textNoShape">
              <a:avLst/>
            </a:prstTxWarp>
          </a:bodyPr>
          <a:lstStyle/>
          <a:p>
            <a:pPr lvl="0" algn="ctr"/>
            <a:r>
              <a:rPr lang="ru-RU" altLang="ru-RU" sz="1100" dirty="0" smtClean="0">
                <a:latin typeface="+mn-lt"/>
                <a:ea typeface="Times New Roman" panose="02020603050405020304" pitchFamily="18" charset="0"/>
                <a:cs typeface="Times New Roman" panose="02020603050405020304" pitchFamily="18" charset="0"/>
              </a:rPr>
              <a:t>Отчет</a:t>
            </a:r>
            <a:r>
              <a:rPr lang="en-US" altLang="ru-RU" sz="1100" dirty="0" smtClean="0">
                <a:latin typeface="+mn-lt"/>
                <a:ea typeface="Times New Roman" panose="02020603050405020304" pitchFamily="18" charset="0"/>
                <a:cs typeface="Times New Roman" panose="02020603050405020304" pitchFamily="18" charset="0"/>
              </a:rPr>
              <a:t>:</a:t>
            </a:r>
            <a:r>
              <a:rPr lang="ru-RU" altLang="ru-RU" sz="1100" dirty="0" smtClean="0">
                <a:latin typeface="+mn-lt"/>
                <a:ea typeface="Times New Roman" panose="02020603050405020304" pitchFamily="18" charset="0"/>
                <a:cs typeface="Times New Roman" panose="02020603050405020304" pitchFamily="18" charset="0"/>
              </a:rPr>
              <a:t>Анализ потребностей материалов</a:t>
            </a:r>
            <a:endParaRPr lang="ru-RU" altLang="ru-RU" sz="1100" dirty="0">
              <a:latin typeface="+mn-lt"/>
              <a:ea typeface="Times New Roman" panose="02020603050405020304" pitchFamily="18" charset="0"/>
              <a:cs typeface="Times New Roman" panose="02020603050405020304" pitchFamily="18" charset="0"/>
            </a:endParaRPr>
          </a:p>
        </p:txBody>
      </p:sp>
      <p:pic>
        <p:nvPicPr>
          <p:cNvPr id="1029" name="Picture 5"/>
          <p:cNvPicPr>
            <a:picLocks noChangeAspect="1" noChangeArrowheads="1"/>
          </p:cNvPicPr>
          <p:nvPr/>
        </p:nvPicPr>
        <p:blipFill>
          <a:blip r:embed="rId8" cstate="print"/>
          <a:srcRect l="660" t="3523" r="2906" b="19626"/>
          <a:stretch>
            <a:fillRect/>
          </a:stretch>
        </p:blipFill>
        <p:spPr bwMode="auto">
          <a:xfrm>
            <a:off x="1281386" y="2210420"/>
            <a:ext cx="8352928" cy="3744416"/>
          </a:xfrm>
          <a:prstGeom prst="rect">
            <a:avLst/>
          </a:prstGeom>
          <a:noFill/>
          <a:ln w="9525">
            <a:solidFill>
              <a:srgbClr val="000000"/>
            </a:solidFill>
            <a:miter lim="800000"/>
            <a:headEnd/>
            <a:tailEnd/>
          </a:ln>
        </p:spPr>
      </p:pic>
      <p:sp>
        <p:nvSpPr>
          <p:cNvPr id="18" name="Rectangle 10"/>
          <p:cNvSpPr>
            <a:spLocks noChangeArrowheads="1"/>
          </p:cNvSpPr>
          <p:nvPr/>
        </p:nvSpPr>
        <p:spPr bwMode="auto">
          <a:xfrm>
            <a:off x="1281386" y="1994396"/>
            <a:ext cx="4176464" cy="204833"/>
          </a:xfrm>
          <a:prstGeom prst="rect">
            <a:avLst/>
          </a:prstGeom>
          <a:solidFill>
            <a:schemeClr val="accent1"/>
          </a:solidFill>
          <a:ln w="9525">
            <a:solidFill>
              <a:srgbClr val="800000"/>
            </a:solidFill>
            <a:miter lim="800000"/>
            <a:headEnd/>
            <a:tailEnd/>
          </a:ln>
        </p:spPr>
        <p:txBody>
          <a:bodyPr vert="horz" wrap="square" lIns="91440" tIns="45720" rIns="91440" bIns="45720" numCol="1" anchor="ctr" anchorCtr="0" compatLnSpc="1">
            <a:prstTxWarp prst="textNoShape">
              <a:avLst/>
            </a:prstTxWarp>
          </a:bodyPr>
          <a:lstStyle/>
          <a:p>
            <a:pPr lvl="0" algn="ctr"/>
            <a:r>
              <a:rPr lang="ru-RU" altLang="ru-RU" sz="1100" dirty="0" smtClean="0">
                <a:latin typeface="+mn-lt"/>
                <a:ea typeface="Times New Roman" panose="02020603050405020304" pitchFamily="18" charset="0"/>
                <a:cs typeface="Times New Roman" panose="02020603050405020304" pitchFamily="18" charset="0"/>
              </a:rPr>
              <a:t>Отчет</a:t>
            </a:r>
            <a:r>
              <a:rPr lang="en-US" altLang="ru-RU" sz="1100" dirty="0" smtClean="0">
                <a:latin typeface="+mn-lt"/>
                <a:ea typeface="Times New Roman" panose="02020603050405020304" pitchFamily="18" charset="0"/>
                <a:cs typeface="Times New Roman" panose="02020603050405020304" pitchFamily="18" charset="0"/>
              </a:rPr>
              <a:t>:</a:t>
            </a:r>
            <a:r>
              <a:rPr lang="ru-RU" altLang="ru-RU" sz="1100" dirty="0" smtClean="0">
                <a:latin typeface="+mn-lt"/>
                <a:ea typeface="Times New Roman" panose="02020603050405020304" pitchFamily="18" charset="0"/>
                <a:cs typeface="Times New Roman" panose="02020603050405020304" pitchFamily="18" charset="0"/>
              </a:rPr>
              <a:t>Анализ выполнения работ календарного плана</a:t>
            </a:r>
            <a:endParaRPr lang="ru-RU" altLang="ru-RU" sz="1100" dirty="0">
              <a:latin typeface="+mn-lt"/>
              <a:ea typeface="Times New Roman" panose="02020603050405020304" pitchFamily="18" charset="0"/>
              <a:cs typeface="Times New Roman" panose="02020603050405020304" pitchFamily="18" charset="0"/>
            </a:endParaRPr>
          </a:p>
        </p:txBody>
      </p:sp>
      <p:sp>
        <p:nvSpPr>
          <p:cNvPr id="20" name="Rectangle 10"/>
          <p:cNvSpPr>
            <a:spLocks noChangeArrowheads="1"/>
          </p:cNvSpPr>
          <p:nvPr/>
        </p:nvSpPr>
        <p:spPr bwMode="auto">
          <a:xfrm>
            <a:off x="1281386" y="2210420"/>
            <a:ext cx="4176464" cy="204833"/>
          </a:xfrm>
          <a:prstGeom prst="rect">
            <a:avLst/>
          </a:prstGeom>
          <a:solidFill>
            <a:schemeClr val="accent1"/>
          </a:solidFill>
          <a:ln w="9525">
            <a:solidFill>
              <a:srgbClr val="800000"/>
            </a:solidFill>
            <a:miter lim="800000"/>
            <a:headEnd/>
            <a:tailEnd/>
          </a:ln>
        </p:spPr>
        <p:txBody>
          <a:bodyPr vert="horz" wrap="square" lIns="91440" tIns="45720" rIns="91440" bIns="45720" numCol="1" anchor="ctr" anchorCtr="0" compatLnSpc="1">
            <a:prstTxWarp prst="textNoShape">
              <a:avLst/>
            </a:prstTxWarp>
          </a:bodyPr>
          <a:lstStyle/>
          <a:p>
            <a:pPr lvl="0" algn="ctr"/>
            <a:r>
              <a:rPr lang="ru-RU" altLang="ru-RU" sz="1100" dirty="0" smtClean="0">
                <a:latin typeface="+mn-lt"/>
                <a:ea typeface="Times New Roman" panose="02020603050405020304" pitchFamily="18" charset="0"/>
                <a:cs typeface="Times New Roman" panose="02020603050405020304" pitchFamily="18" charset="0"/>
              </a:rPr>
              <a:t>Анализ выполнения работ календарного плана (</a:t>
            </a:r>
            <a:r>
              <a:rPr lang="ru-RU" altLang="ru-RU" sz="1100" dirty="0" err="1" smtClean="0">
                <a:latin typeface="+mn-lt"/>
                <a:ea typeface="Times New Roman" panose="02020603050405020304" pitchFamily="18" charset="0"/>
                <a:cs typeface="Times New Roman" panose="02020603050405020304" pitchFamily="18" charset="0"/>
              </a:rPr>
              <a:t>Д-ма</a:t>
            </a:r>
            <a:r>
              <a:rPr lang="ru-RU" altLang="ru-RU" sz="1100" dirty="0" smtClean="0">
                <a:latin typeface="+mn-lt"/>
                <a:ea typeface="Times New Roman" panose="02020603050405020304" pitchFamily="18" charset="0"/>
                <a:cs typeface="Times New Roman" panose="02020603050405020304" pitchFamily="18" charset="0"/>
              </a:rPr>
              <a:t> </a:t>
            </a:r>
            <a:r>
              <a:rPr lang="ru-RU" altLang="ru-RU" sz="1100" dirty="0" err="1" smtClean="0">
                <a:latin typeface="+mn-lt"/>
                <a:ea typeface="Times New Roman" panose="02020603050405020304" pitchFamily="18" charset="0"/>
                <a:cs typeface="Times New Roman" panose="02020603050405020304" pitchFamily="18" charset="0"/>
              </a:rPr>
              <a:t>Ганта</a:t>
            </a:r>
            <a:r>
              <a:rPr lang="ru-RU" altLang="ru-RU" sz="1100" dirty="0" smtClean="0">
                <a:latin typeface="+mn-lt"/>
                <a:ea typeface="Times New Roman" panose="02020603050405020304" pitchFamily="18" charset="0"/>
                <a:cs typeface="Times New Roman" panose="02020603050405020304" pitchFamily="18" charset="0"/>
              </a:rPr>
              <a:t>)</a:t>
            </a:r>
            <a:endParaRPr lang="ru-RU" altLang="ru-RU" sz="1100" dirty="0">
              <a:latin typeface="+mn-lt"/>
              <a:ea typeface="Times New Roman" panose="02020603050405020304" pitchFamily="18" charset="0"/>
              <a:cs typeface="Times New Roman" panose="02020603050405020304" pitchFamily="18" charset="0"/>
            </a:endParaRPr>
          </a:p>
        </p:txBody>
      </p:sp>
      <p:pic>
        <p:nvPicPr>
          <p:cNvPr id="3" name="Picture 2"/>
          <p:cNvPicPr>
            <a:picLocks noChangeAspect="1" noChangeArrowheads="1"/>
          </p:cNvPicPr>
          <p:nvPr/>
        </p:nvPicPr>
        <p:blipFill>
          <a:blip r:embed="rId9" cstate="print"/>
          <a:srcRect t="3533" r="6078" b="10765"/>
          <a:stretch>
            <a:fillRect/>
          </a:stretch>
        </p:blipFill>
        <p:spPr bwMode="auto">
          <a:xfrm>
            <a:off x="1281386" y="2426444"/>
            <a:ext cx="8352928" cy="3672408"/>
          </a:xfrm>
          <a:prstGeom prst="rect">
            <a:avLst/>
          </a:prstGeom>
          <a:noFill/>
          <a:ln w="9525">
            <a:solidFill>
              <a:srgbClr val="000000"/>
            </a:solidFill>
            <a:miter lim="800000"/>
            <a:headEnd/>
            <a:tailEnd/>
          </a:ln>
        </p:spPr>
      </p:pic>
      <p:sp>
        <p:nvSpPr>
          <p:cNvPr id="21" name="Rectangle 10"/>
          <p:cNvSpPr>
            <a:spLocks noChangeArrowheads="1"/>
          </p:cNvSpPr>
          <p:nvPr/>
        </p:nvSpPr>
        <p:spPr bwMode="auto">
          <a:xfrm>
            <a:off x="1281386" y="2426444"/>
            <a:ext cx="4176464" cy="204833"/>
          </a:xfrm>
          <a:prstGeom prst="rect">
            <a:avLst/>
          </a:prstGeom>
          <a:solidFill>
            <a:schemeClr val="accent1"/>
          </a:solidFill>
          <a:ln w="9525">
            <a:solidFill>
              <a:srgbClr val="800000"/>
            </a:solidFill>
            <a:miter lim="800000"/>
            <a:headEnd/>
            <a:tailEnd/>
          </a:ln>
        </p:spPr>
        <p:txBody>
          <a:bodyPr vert="horz" wrap="square" lIns="91440" tIns="45720" rIns="91440" bIns="45720" numCol="1" anchor="ctr" anchorCtr="0" compatLnSpc="1">
            <a:prstTxWarp prst="textNoShape">
              <a:avLst/>
            </a:prstTxWarp>
          </a:bodyPr>
          <a:lstStyle/>
          <a:p>
            <a:pPr lvl="0" algn="ctr"/>
            <a:r>
              <a:rPr lang="ru-RU" altLang="ru-RU" sz="1100" dirty="0" smtClean="0">
                <a:latin typeface="+mn-lt"/>
                <a:ea typeface="Times New Roman" panose="02020603050405020304" pitchFamily="18" charset="0"/>
                <a:cs typeface="Times New Roman" panose="02020603050405020304" pitchFamily="18" charset="0"/>
              </a:rPr>
              <a:t>Отчет</a:t>
            </a:r>
            <a:r>
              <a:rPr lang="en-US" altLang="ru-RU" sz="1100" dirty="0" smtClean="0">
                <a:latin typeface="+mn-lt"/>
                <a:ea typeface="Times New Roman" panose="02020603050405020304" pitchFamily="18" charset="0"/>
                <a:cs typeface="Times New Roman" panose="02020603050405020304" pitchFamily="18" charset="0"/>
              </a:rPr>
              <a:t>:</a:t>
            </a:r>
            <a:r>
              <a:rPr lang="ru-RU" altLang="ru-RU" sz="1100" dirty="0" smtClean="0">
                <a:latin typeface="+mn-lt"/>
                <a:ea typeface="Times New Roman" panose="02020603050405020304" pitchFamily="18" charset="0"/>
                <a:cs typeface="Times New Roman" panose="02020603050405020304" pitchFamily="18" charset="0"/>
              </a:rPr>
              <a:t>Материальный отчет</a:t>
            </a:r>
            <a:endParaRPr lang="ru-RU" altLang="ru-RU" sz="1100" dirty="0">
              <a:latin typeface="+mn-lt"/>
              <a:ea typeface="Times New Roman" panose="02020603050405020304" pitchFamily="18" charset="0"/>
              <a:cs typeface="Times New Roman" panose="02020603050405020304" pitchFamily="18" charset="0"/>
            </a:endParaRPr>
          </a:p>
        </p:txBody>
      </p:sp>
      <p:pic>
        <p:nvPicPr>
          <p:cNvPr id="1031" name="Picture 7"/>
          <p:cNvPicPr>
            <a:picLocks noChangeAspect="1" noChangeArrowheads="1"/>
          </p:cNvPicPr>
          <p:nvPr/>
        </p:nvPicPr>
        <p:blipFill>
          <a:blip r:embed="rId10" cstate="print"/>
          <a:srcRect l="699" t="3730" r="2779" b="16388"/>
          <a:stretch>
            <a:fillRect/>
          </a:stretch>
        </p:blipFill>
        <p:spPr bwMode="auto">
          <a:xfrm>
            <a:off x="1281386" y="2642468"/>
            <a:ext cx="8352928" cy="3456384"/>
          </a:xfrm>
          <a:prstGeom prst="rect">
            <a:avLst/>
          </a:prstGeom>
          <a:noFill/>
          <a:ln w="9525">
            <a:solidFill>
              <a:srgbClr val="000000"/>
            </a:solidFill>
            <a:miter lim="800000"/>
            <a:headEnd/>
            <a:tailEnd/>
          </a:ln>
        </p:spPr>
      </p:pic>
      <p:pic>
        <p:nvPicPr>
          <p:cNvPr id="1026" name="Picture 2"/>
          <p:cNvPicPr>
            <a:picLocks noChangeAspect="1" noChangeArrowheads="1"/>
          </p:cNvPicPr>
          <p:nvPr/>
        </p:nvPicPr>
        <p:blipFill>
          <a:blip r:embed="rId11" cstate="print"/>
          <a:srcRect l="804" t="2857" r="1964" b="19739"/>
          <a:stretch>
            <a:fillRect/>
          </a:stretch>
        </p:blipFill>
        <p:spPr bwMode="auto">
          <a:xfrm>
            <a:off x="1281386" y="2858492"/>
            <a:ext cx="8352928" cy="3240360"/>
          </a:xfrm>
          <a:prstGeom prst="rect">
            <a:avLst/>
          </a:prstGeom>
          <a:noFill/>
          <a:ln w="9525">
            <a:solidFill>
              <a:srgbClr val="000000"/>
            </a:solidFill>
            <a:miter lim="800000"/>
            <a:headEnd/>
            <a:tailEnd/>
          </a:ln>
        </p:spPr>
      </p:pic>
      <p:sp>
        <p:nvSpPr>
          <p:cNvPr id="22" name="Rectangle 10"/>
          <p:cNvSpPr>
            <a:spLocks noChangeArrowheads="1"/>
          </p:cNvSpPr>
          <p:nvPr/>
        </p:nvSpPr>
        <p:spPr bwMode="auto">
          <a:xfrm>
            <a:off x="1281386" y="2642468"/>
            <a:ext cx="4176464" cy="204833"/>
          </a:xfrm>
          <a:prstGeom prst="rect">
            <a:avLst/>
          </a:prstGeom>
          <a:solidFill>
            <a:schemeClr val="accent1"/>
          </a:solidFill>
          <a:ln w="9525">
            <a:solidFill>
              <a:srgbClr val="800000"/>
            </a:solidFill>
            <a:miter lim="800000"/>
            <a:headEnd/>
            <a:tailEnd/>
          </a:ln>
        </p:spPr>
        <p:txBody>
          <a:bodyPr vert="horz" wrap="square" lIns="91440" tIns="45720" rIns="91440" bIns="45720" numCol="1" anchor="ctr" anchorCtr="0" compatLnSpc="1">
            <a:prstTxWarp prst="textNoShape">
              <a:avLst/>
            </a:prstTxWarp>
          </a:bodyPr>
          <a:lstStyle/>
          <a:p>
            <a:pPr lvl="0" algn="ctr"/>
            <a:r>
              <a:rPr lang="ru-RU" altLang="ru-RU" sz="1100" dirty="0" smtClean="0">
                <a:latin typeface="+mn-lt"/>
                <a:ea typeface="Times New Roman" panose="02020603050405020304" pitchFamily="18" charset="0"/>
                <a:cs typeface="Times New Roman" panose="02020603050405020304" pitchFamily="18" charset="0"/>
              </a:rPr>
              <a:t>Отчет</a:t>
            </a:r>
            <a:r>
              <a:rPr lang="en-US" altLang="ru-RU" sz="1100" dirty="0" smtClean="0">
                <a:latin typeface="+mn-lt"/>
                <a:ea typeface="Times New Roman" panose="02020603050405020304" pitchFamily="18" charset="0"/>
                <a:cs typeface="Times New Roman" panose="02020603050405020304" pitchFamily="18" charset="0"/>
              </a:rPr>
              <a:t>:</a:t>
            </a:r>
            <a:r>
              <a:rPr lang="ru-RU" altLang="ru-RU" sz="1100" dirty="0" smtClean="0">
                <a:latin typeface="+mn-lt"/>
                <a:ea typeface="Times New Roman" panose="02020603050405020304" pitchFamily="18" charset="0"/>
                <a:cs typeface="Times New Roman" panose="02020603050405020304" pitchFamily="18" charset="0"/>
              </a:rPr>
              <a:t>Недельно-суточный график производства СМР</a:t>
            </a:r>
            <a:endParaRPr lang="ru-RU" altLang="ru-RU" sz="1100" dirty="0">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371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down)">
                                      <p:cBhvr>
                                        <p:cTn id="7" dur="500"/>
                                        <p:tgtEl>
                                          <p:spTgt spid="4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8">
                                            <p:bg/>
                                          </p:spTgt>
                                        </p:tgtEl>
                                        <p:attrNameLst>
                                          <p:attrName>style.visibility</p:attrName>
                                        </p:attrNameLst>
                                      </p:cBhvr>
                                      <p:to>
                                        <p:strVal val="visible"/>
                                      </p:to>
                                    </p:set>
                                    <p:animEffect transition="in" filter="wipe(down)">
                                      <p:cBhvr>
                                        <p:cTn id="10" dur="500"/>
                                        <p:tgtEl>
                                          <p:spTgt spid="48">
                                            <p:bg/>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8">
                                            <p:txEl>
                                              <p:pRg st="0" end="0"/>
                                            </p:txEl>
                                          </p:spTgt>
                                        </p:tgtEl>
                                        <p:attrNameLst>
                                          <p:attrName>style.visibility</p:attrName>
                                        </p:attrNameLst>
                                      </p:cBhvr>
                                      <p:to>
                                        <p:strVal val="visible"/>
                                      </p:to>
                                    </p:set>
                                    <p:animEffect transition="in" filter="wipe(down)">
                                      <p:cBhvr>
                                        <p:cTn id="13" dur="500"/>
                                        <p:tgtEl>
                                          <p:spTgt spid="4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wipe(down)">
                                      <p:cBhvr>
                                        <p:cTn id="18" dur="500"/>
                                        <p:tgtEl>
                                          <p:spTgt spid="4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0">
                                            <p:bg/>
                                          </p:spTgt>
                                        </p:tgtEl>
                                        <p:attrNameLst>
                                          <p:attrName>style.visibility</p:attrName>
                                        </p:attrNameLst>
                                      </p:cBhvr>
                                      <p:to>
                                        <p:strVal val="visible"/>
                                      </p:to>
                                    </p:set>
                                    <p:animEffect transition="in" filter="wipe(down)">
                                      <p:cBhvr>
                                        <p:cTn id="21" dur="500"/>
                                        <p:tgtEl>
                                          <p:spTgt spid="50">
                                            <p:bg/>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50">
                                            <p:txEl>
                                              <p:pRg st="0" end="0"/>
                                            </p:txEl>
                                          </p:spTgt>
                                        </p:tgtEl>
                                        <p:attrNameLst>
                                          <p:attrName>style.visibility</p:attrName>
                                        </p:attrNameLst>
                                      </p:cBhvr>
                                      <p:to>
                                        <p:strVal val="visible"/>
                                      </p:to>
                                    </p:set>
                                    <p:animEffect transition="in" filter="wipe(down)">
                                      <p:cBhvr>
                                        <p:cTn id="24" dur="500"/>
                                        <p:tgtEl>
                                          <p:spTgt spid="5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down)">
                                      <p:cBhvr>
                                        <p:cTn id="29" dur="500"/>
                                        <p:tgtEl>
                                          <p:spTgt spid="2"/>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52">
                                            <p:bg/>
                                          </p:spTgt>
                                        </p:tgtEl>
                                        <p:attrNameLst>
                                          <p:attrName>style.visibility</p:attrName>
                                        </p:attrNameLst>
                                      </p:cBhvr>
                                      <p:to>
                                        <p:strVal val="visible"/>
                                      </p:to>
                                    </p:set>
                                    <p:animEffect transition="in" filter="wipe(down)">
                                      <p:cBhvr>
                                        <p:cTn id="32" dur="500"/>
                                        <p:tgtEl>
                                          <p:spTgt spid="52">
                                            <p:bg/>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52">
                                            <p:txEl>
                                              <p:pRg st="0" end="0"/>
                                            </p:txEl>
                                          </p:spTgt>
                                        </p:tgtEl>
                                        <p:attrNameLst>
                                          <p:attrName>style.visibility</p:attrName>
                                        </p:attrNameLst>
                                      </p:cBhvr>
                                      <p:to>
                                        <p:strVal val="visible"/>
                                      </p:to>
                                    </p:set>
                                    <p:animEffect transition="in" filter="wipe(down)">
                                      <p:cBhvr>
                                        <p:cTn id="35" dur="500"/>
                                        <p:tgtEl>
                                          <p:spTgt spid="52">
                                            <p:txEl>
                                              <p:pRg st="0" end="0"/>
                                            </p:tx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4">
                                            <p:bg/>
                                          </p:spTgt>
                                        </p:tgtEl>
                                        <p:attrNameLst>
                                          <p:attrName>style.visibility</p:attrName>
                                        </p:attrNameLst>
                                      </p:cBhvr>
                                      <p:to>
                                        <p:strVal val="visible"/>
                                      </p:to>
                                    </p:set>
                                    <p:animEffect transition="in" filter="wipe(down)">
                                      <p:cBhvr>
                                        <p:cTn id="38" dur="500"/>
                                        <p:tgtEl>
                                          <p:spTgt spid="14">
                                            <p:bg/>
                                          </p:spTgt>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4">
                                            <p:txEl>
                                              <p:pRg st="0" end="0"/>
                                            </p:txEl>
                                          </p:spTgt>
                                        </p:tgtEl>
                                        <p:attrNameLst>
                                          <p:attrName>style.visibility</p:attrName>
                                        </p:attrNameLst>
                                      </p:cBhvr>
                                      <p:to>
                                        <p:strVal val="visible"/>
                                      </p:to>
                                    </p:set>
                                    <p:animEffect transition="in" filter="wipe(down)">
                                      <p:cBhvr>
                                        <p:cTn id="41" dur="500"/>
                                        <p:tgtEl>
                                          <p:spTgt spid="14">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027"/>
                                        </p:tgtEl>
                                        <p:attrNameLst>
                                          <p:attrName>style.visibility</p:attrName>
                                        </p:attrNameLst>
                                      </p:cBhvr>
                                      <p:to>
                                        <p:strVal val="visible"/>
                                      </p:to>
                                    </p:set>
                                    <p:animEffect transition="in" filter="wipe(down)">
                                      <p:cBhvr>
                                        <p:cTn id="46" dur="500"/>
                                        <p:tgtEl>
                                          <p:spTgt spid="1027"/>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9">
                                            <p:bg/>
                                          </p:spTgt>
                                        </p:tgtEl>
                                        <p:attrNameLst>
                                          <p:attrName>style.visibility</p:attrName>
                                        </p:attrNameLst>
                                      </p:cBhvr>
                                      <p:to>
                                        <p:strVal val="visible"/>
                                      </p:to>
                                    </p:set>
                                    <p:animEffect transition="in" filter="wipe(down)">
                                      <p:cBhvr>
                                        <p:cTn id="49" dur="500"/>
                                        <p:tgtEl>
                                          <p:spTgt spid="9">
                                            <p:bg/>
                                          </p:spTgt>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9">
                                            <p:txEl>
                                              <p:pRg st="0" end="0"/>
                                            </p:txEl>
                                          </p:spTgt>
                                        </p:tgtEl>
                                        <p:attrNameLst>
                                          <p:attrName>style.visibility</p:attrName>
                                        </p:attrNameLst>
                                      </p:cBhvr>
                                      <p:to>
                                        <p:strVal val="visible"/>
                                      </p:to>
                                    </p:set>
                                    <p:animEffect transition="in" filter="wipe(down)">
                                      <p:cBhvr>
                                        <p:cTn id="52" dur="500"/>
                                        <p:tgtEl>
                                          <p:spTgt spid="9">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1028"/>
                                        </p:tgtEl>
                                        <p:attrNameLst>
                                          <p:attrName>style.visibility</p:attrName>
                                        </p:attrNameLst>
                                      </p:cBhvr>
                                      <p:to>
                                        <p:strVal val="visible"/>
                                      </p:to>
                                    </p:set>
                                    <p:animEffect transition="in" filter="wipe(down)">
                                      <p:cBhvr>
                                        <p:cTn id="57" dur="500"/>
                                        <p:tgtEl>
                                          <p:spTgt spid="1028"/>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16">
                                            <p:bg/>
                                          </p:spTgt>
                                        </p:tgtEl>
                                        <p:attrNameLst>
                                          <p:attrName>style.visibility</p:attrName>
                                        </p:attrNameLst>
                                      </p:cBhvr>
                                      <p:to>
                                        <p:strVal val="visible"/>
                                      </p:to>
                                    </p:set>
                                    <p:animEffect transition="in" filter="wipe(down)">
                                      <p:cBhvr>
                                        <p:cTn id="60" dur="500"/>
                                        <p:tgtEl>
                                          <p:spTgt spid="16">
                                            <p:bg/>
                                          </p:spTgt>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wipe(down)">
                                      <p:cBhvr>
                                        <p:cTn id="63" dur="500"/>
                                        <p:tgtEl>
                                          <p:spTgt spid="16">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1029"/>
                                        </p:tgtEl>
                                        <p:attrNameLst>
                                          <p:attrName>style.visibility</p:attrName>
                                        </p:attrNameLst>
                                      </p:cBhvr>
                                      <p:to>
                                        <p:strVal val="visible"/>
                                      </p:to>
                                    </p:set>
                                    <p:animEffect transition="in" filter="wipe(down)">
                                      <p:cBhvr>
                                        <p:cTn id="68" dur="500"/>
                                        <p:tgtEl>
                                          <p:spTgt spid="1029"/>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18">
                                            <p:bg/>
                                          </p:spTgt>
                                        </p:tgtEl>
                                        <p:attrNameLst>
                                          <p:attrName>style.visibility</p:attrName>
                                        </p:attrNameLst>
                                      </p:cBhvr>
                                      <p:to>
                                        <p:strVal val="visible"/>
                                      </p:to>
                                    </p:set>
                                    <p:animEffect transition="in" filter="wipe(down)">
                                      <p:cBhvr>
                                        <p:cTn id="71" dur="500"/>
                                        <p:tgtEl>
                                          <p:spTgt spid="18">
                                            <p:bg/>
                                          </p:spTgt>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18">
                                            <p:txEl>
                                              <p:pRg st="0" end="0"/>
                                            </p:txEl>
                                          </p:spTgt>
                                        </p:tgtEl>
                                        <p:attrNameLst>
                                          <p:attrName>style.visibility</p:attrName>
                                        </p:attrNameLst>
                                      </p:cBhvr>
                                      <p:to>
                                        <p:strVal val="visible"/>
                                      </p:to>
                                    </p:set>
                                    <p:animEffect transition="in" filter="wipe(down)">
                                      <p:cBhvr>
                                        <p:cTn id="74" dur="500"/>
                                        <p:tgtEl>
                                          <p:spTgt spid="18">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20">
                                            <p:bg/>
                                          </p:spTgt>
                                        </p:tgtEl>
                                        <p:attrNameLst>
                                          <p:attrName>style.visibility</p:attrName>
                                        </p:attrNameLst>
                                      </p:cBhvr>
                                      <p:to>
                                        <p:strVal val="visible"/>
                                      </p:to>
                                    </p:set>
                                    <p:animEffect transition="in" filter="wipe(down)">
                                      <p:cBhvr>
                                        <p:cTn id="82" dur="500"/>
                                        <p:tgtEl>
                                          <p:spTgt spid="20">
                                            <p:bg/>
                                          </p:spTgt>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20">
                                            <p:txEl>
                                              <p:pRg st="0" end="0"/>
                                            </p:txEl>
                                          </p:spTgt>
                                        </p:tgtEl>
                                        <p:attrNameLst>
                                          <p:attrName>style.visibility</p:attrName>
                                        </p:attrNameLst>
                                      </p:cBhvr>
                                      <p:to>
                                        <p:strVal val="visible"/>
                                      </p:to>
                                    </p:set>
                                    <p:animEffect transition="in" filter="wipe(down)">
                                      <p:cBhvr>
                                        <p:cTn id="85" dur="500"/>
                                        <p:tgtEl>
                                          <p:spTgt spid="20">
                                            <p:txEl>
                                              <p:pRg st="0" end="0"/>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nodeType="clickEffect">
                                  <p:stCondLst>
                                    <p:cond delay="0"/>
                                  </p:stCondLst>
                                  <p:childTnLst>
                                    <p:set>
                                      <p:cBhvr>
                                        <p:cTn id="89" dur="1" fill="hold">
                                          <p:stCondLst>
                                            <p:cond delay="0"/>
                                          </p:stCondLst>
                                        </p:cTn>
                                        <p:tgtEl>
                                          <p:spTgt spid="1031"/>
                                        </p:tgtEl>
                                        <p:attrNameLst>
                                          <p:attrName>style.visibility</p:attrName>
                                        </p:attrNameLst>
                                      </p:cBhvr>
                                      <p:to>
                                        <p:strVal val="visible"/>
                                      </p:to>
                                    </p:set>
                                    <p:animEffect transition="in" filter="wipe(down)">
                                      <p:cBhvr>
                                        <p:cTn id="90" dur="500"/>
                                        <p:tgtEl>
                                          <p:spTgt spid="1031"/>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21">
                                            <p:bg/>
                                          </p:spTgt>
                                        </p:tgtEl>
                                        <p:attrNameLst>
                                          <p:attrName>style.visibility</p:attrName>
                                        </p:attrNameLst>
                                      </p:cBhvr>
                                      <p:to>
                                        <p:strVal val="visible"/>
                                      </p:to>
                                    </p:set>
                                    <p:animEffect transition="in" filter="wipe(down)">
                                      <p:cBhvr>
                                        <p:cTn id="93" dur="500"/>
                                        <p:tgtEl>
                                          <p:spTgt spid="21">
                                            <p:bg/>
                                          </p:spTgt>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21">
                                            <p:txEl>
                                              <p:pRg st="0" end="0"/>
                                            </p:txEl>
                                          </p:spTgt>
                                        </p:tgtEl>
                                        <p:attrNameLst>
                                          <p:attrName>style.visibility</p:attrName>
                                        </p:attrNameLst>
                                      </p:cBhvr>
                                      <p:to>
                                        <p:strVal val="visible"/>
                                      </p:to>
                                    </p:set>
                                    <p:animEffect transition="in" filter="wipe(down)">
                                      <p:cBhvr>
                                        <p:cTn id="96" dur="500"/>
                                        <p:tgtEl>
                                          <p:spTgt spid="21">
                                            <p:txEl>
                                              <p:pRg st="0" end="0"/>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nodeType="clickEffect">
                                  <p:stCondLst>
                                    <p:cond delay="0"/>
                                  </p:stCondLst>
                                  <p:childTnLst>
                                    <p:set>
                                      <p:cBhvr>
                                        <p:cTn id="100" dur="1" fill="hold">
                                          <p:stCondLst>
                                            <p:cond delay="0"/>
                                          </p:stCondLst>
                                        </p:cTn>
                                        <p:tgtEl>
                                          <p:spTgt spid="1026"/>
                                        </p:tgtEl>
                                        <p:attrNameLst>
                                          <p:attrName>style.visibility</p:attrName>
                                        </p:attrNameLst>
                                      </p:cBhvr>
                                      <p:to>
                                        <p:strVal val="visible"/>
                                      </p:to>
                                    </p:set>
                                    <p:animEffect transition="in" filter="wipe(down)">
                                      <p:cBhvr>
                                        <p:cTn id="101" dur="500"/>
                                        <p:tgtEl>
                                          <p:spTgt spid="1026"/>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22">
                                            <p:bg/>
                                          </p:spTgt>
                                        </p:tgtEl>
                                        <p:attrNameLst>
                                          <p:attrName>style.visibility</p:attrName>
                                        </p:attrNameLst>
                                      </p:cBhvr>
                                      <p:to>
                                        <p:strVal val="visible"/>
                                      </p:to>
                                    </p:set>
                                    <p:animEffect transition="in" filter="wipe(down)">
                                      <p:cBhvr>
                                        <p:cTn id="104" dur="500"/>
                                        <p:tgtEl>
                                          <p:spTgt spid="22">
                                            <p:bg/>
                                          </p:spTgt>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22">
                                            <p:txEl>
                                              <p:pRg st="0" end="0"/>
                                            </p:txEl>
                                          </p:spTgt>
                                        </p:tgtEl>
                                        <p:attrNameLst>
                                          <p:attrName>style.visibility</p:attrName>
                                        </p:attrNameLst>
                                      </p:cBhvr>
                                      <p:to>
                                        <p:strVal val="visible"/>
                                      </p:to>
                                    </p:set>
                                    <p:animEffect transition="in" filter="wipe(down)">
                                      <p:cBhvr>
                                        <p:cTn id="107"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build="p" animBg="1"/>
      <p:bldP spid="50" grpId="0" build="p" animBg="1"/>
      <p:bldP spid="52" grpId="0" build="p" animBg="1"/>
      <p:bldP spid="9" grpId="0" build="p" animBg="1"/>
      <p:bldP spid="14" grpId="0" build="p" animBg="1"/>
      <p:bldP spid="16" grpId="0" build="p" animBg="1"/>
      <p:bldP spid="18" grpId="0" build="p" animBg="1"/>
      <p:bldP spid="20" grpId="0" build="p" animBg="1"/>
      <p:bldP spid="21" grpId="0" build="p" animBg="1"/>
      <p:bldP spid="22"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993354" y="194195"/>
            <a:ext cx="8640960" cy="864097"/>
          </a:xfrm>
        </p:spPr>
        <p:txBody>
          <a:bodyPr/>
          <a:lstStyle/>
          <a:p>
            <a:pPr algn="ctr"/>
            <a:r>
              <a:rPr lang="ru-RU" sz="2800" dirty="0" smtClean="0"/>
              <a:t>1С</a:t>
            </a:r>
            <a:r>
              <a:rPr lang="en-US" sz="2800" dirty="0" smtClean="0"/>
              <a:t>:</a:t>
            </a:r>
            <a:r>
              <a:rPr lang="ru-RU" sz="2800" dirty="0" smtClean="0"/>
              <a:t>Подрядчик строительства. Управление финансами</a:t>
            </a:r>
            <a:endParaRPr lang="ru-RU" sz="2800" dirty="0"/>
          </a:p>
        </p:txBody>
      </p:sp>
      <p:sp>
        <p:nvSpPr>
          <p:cNvPr id="5" name="Объект 4"/>
          <p:cNvSpPr>
            <a:spLocks noGrp="1"/>
          </p:cNvSpPr>
          <p:nvPr>
            <p:ph idx="1"/>
          </p:nvPr>
        </p:nvSpPr>
        <p:spPr>
          <a:xfrm>
            <a:off x="2361506" y="1922388"/>
            <a:ext cx="2507209" cy="4032447"/>
          </a:xfrm>
        </p:spPr>
        <p:txBody>
          <a:bodyPr/>
          <a:lstStyle/>
          <a:p>
            <a:r>
              <a:rPr lang="ru-RU" sz="1400" dirty="0" smtClean="0"/>
              <a:t>Подрядчик строительства;</a:t>
            </a:r>
          </a:p>
          <a:p>
            <a:r>
              <a:rPr lang="ru-RU" sz="1400" dirty="0" smtClean="0"/>
              <a:t>Внутрихозяйственные расчеты;</a:t>
            </a:r>
          </a:p>
          <a:p>
            <a:r>
              <a:rPr lang="ru-RU" sz="1400" dirty="0" smtClean="0"/>
              <a:t>Управление автотранспортом;</a:t>
            </a:r>
          </a:p>
          <a:p>
            <a:r>
              <a:rPr lang="ru-RU" sz="1400" dirty="0" smtClean="0"/>
              <a:t>Управление финансами.</a:t>
            </a:r>
          </a:p>
          <a:p>
            <a:r>
              <a:rPr lang="ru-RU" sz="1400" dirty="0" smtClean="0"/>
              <a:t>Банк и касса</a:t>
            </a:r>
          </a:p>
          <a:p>
            <a:r>
              <a:rPr lang="ru-RU" sz="1400" dirty="0" smtClean="0"/>
              <a:t>Продажи</a:t>
            </a:r>
          </a:p>
          <a:p>
            <a:r>
              <a:rPr lang="ru-RU" sz="1400" dirty="0" smtClean="0"/>
              <a:t>Покупки</a:t>
            </a:r>
          </a:p>
          <a:p>
            <a:r>
              <a:rPr lang="ru-RU" sz="1400" dirty="0" smtClean="0"/>
              <a:t>Склад</a:t>
            </a:r>
          </a:p>
          <a:p>
            <a:r>
              <a:rPr lang="ru-RU" sz="1400" dirty="0" smtClean="0"/>
              <a:t>ОС и НМА и др.</a:t>
            </a:r>
          </a:p>
          <a:p>
            <a:endParaRPr lang="ru-RU" sz="1400" dirty="0" smtClean="0"/>
          </a:p>
          <a:p>
            <a:pPr>
              <a:spcBef>
                <a:spcPts val="600"/>
              </a:spcBef>
              <a:spcAft>
                <a:spcPts val="0"/>
              </a:spcAft>
              <a:buSzPct val="130000"/>
              <a:buNone/>
            </a:pPr>
            <a:endParaRPr lang="ru-RU" sz="1400" dirty="0" smtClean="0"/>
          </a:p>
        </p:txBody>
      </p:sp>
      <p:sp>
        <p:nvSpPr>
          <p:cNvPr id="6" name="Заголовок 3"/>
          <p:cNvSpPr txBox="1">
            <a:spLocks/>
          </p:cNvSpPr>
          <p:nvPr/>
        </p:nvSpPr>
        <p:spPr bwMode="auto">
          <a:xfrm>
            <a:off x="1281386" y="1058292"/>
            <a:ext cx="3257034" cy="706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lnSpc>
                <a:spcPct val="80000"/>
              </a:lnSpc>
              <a:spcBef>
                <a:spcPct val="0"/>
              </a:spcBef>
              <a:spcAft>
                <a:spcPct val="0"/>
              </a:spcAft>
              <a:defRPr sz="2300" b="1">
                <a:solidFill>
                  <a:schemeClr val="tx1">
                    <a:lumMod val="90000"/>
                    <a:lumOff val="10000"/>
                  </a:schemeClr>
                </a:solidFill>
                <a:latin typeface="+mj-lt"/>
                <a:ea typeface="+mj-ea"/>
                <a:cs typeface="+mj-cs"/>
              </a:defRPr>
            </a:lvl1pPr>
            <a:lvl2pPr algn="l" rtl="0" eaLnBrk="0" fontAlgn="base" hangingPunct="0">
              <a:lnSpc>
                <a:spcPct val="80000"/>
              </a:lnSpc>
              <a:spcBef>
                <a:spcPct val="0"/>
              </a:spcBef>
              <a:spcAft>
                <a:spcPct val="0"/>
              </a:spcAft>
              <a:defRPr sz="2300" b="1">
                <a:solidFill>
                  <a:srgbClr val="890000"/>
                </a:solidFill>
                <a:latin typeface="Arial" charset="0"/>
              </a:defRPr>
            </a:lvl2pPr>
            <a:lvl3pPr algn="l" rtl="0" eaLnBrk="0" fontAlgn="base" hangingPunct="0">
              <a:lnSpc>
                <a:spcPct val="80000"/>
              </a:lnSpc>
              <a:spcBef>
                <a:spcPct val="0"/>
              </a:spcBef>
              <a:spcAft>
                <a:spcPct val="0"/>
              </a:spcAft>
              <a:defRPr sz="2300" b="1">
                <a:solidFill>
                  <a:srgbClr val="890000"/>
                </a:solidFill>
                <a:latin typeface="Arial" charset="0"/>
              </a:defRPr>
            </a:lvl3pPr>
            <a:lvl4pPr algn="l" rtl="0" eaLnBrk="0" fontAlgn="base" hangingPunct="0">
              <a:lnSpc>
                <a:spcPct val="80000"/>
              </a:lnSpc>
              <a:spcBef>
                <a:spcPct val="0"/>
              </a:spcBef>
              <a:spcAft>
                <a:spcPct val="0"/>
              </a:spcAft>
              <a:defRPr sz="2300" b="1">
                <a:solidFill>
                  <a:srgbClr val="890000"/>
                </a:solidFill>
                <a:latin typeface="Arial" charset="0"/>
              </a:defRPr>
            </a:lvl4pPr>
            <a:lvl5pPr algn="l" rtl="0" eaLnBrk="0" fontAlgn="base" hangingPunct="0">
              <a:lnSpc>
                <a:spcPct val="80000"/>
              </a:lnSpc>
              <a:spcBef>
                <a:spcPct val="0"/>
              </a:spcBef>
              <a:spcAft>
                <a:spcPct val="0"/>
              </a:spcAft>
              <a:defRPr sz="2300" b="1">
                <a:solidFill>
                  <a:srgbClr val="890000"/>
                </a:solidFill>
                <a:latin typeface="Arial" charset="0"/>
              </a:defRPr>
            </a:lvl5pPr>
            <a:lvl6pPr marL="457200" algn="l" rtl="0" fontAlgn="base">
              <a:lnSpc>
                <a:spcPct val="80000"/>
              </a:lnSpc>
              <a:spcBef>
                <a:spcPct val="0"/>
              </a:spcBef>
              <a:spcAft>
                <a:spcPct val="0"/>
              </a:spcAft>
              <a:defRPr sz="2300" b="1">
                <a:solidFill>
                  <a:srgbClr val="CC0000"/>
                </a:solidFill>
                <a:latin typeface="Arial" charset="0"/>
              </a:defRPr>
            </a:lvl6pPr>
            <a:lvl7pPr marL="914400" algn="l" rtl="0" fontAlgn="base">
              <a:lnSpc>
                <a:spcPct val="80000"/>
              </a:lnSpc>
              <a:spcBef>
                <a:spcPct val="0"/>
              </a:spcBef>
              <a:spcAft>
                <a:spcPct val="0"/>
              </a:spcAft>
              <a:defRPr sz="2300" b="1">
                <a:solidFill>
                  <a:srgbClr val="CC0000"/>
                </a:solidFill>
                <a:latin typeface="Arial" charset="0"/>
              </a:defRPr>
            </a:lvl7pPr>
            <a:lvl8pPr marL="1371600" algn="l" rtl="0" fontAlgn="base">
              <a:lnSpc>
                <a:spcPct val="80000"/>
              </a:lnSpc>
              <a:spcBef>
                <a:spcPct val="0"/>
              </a:spcBef>
              <a:spcAft>
                <a:spcPct val="0"/>
              </a:spcAft>
              <a:defRPr sz="2300" b="1">
                <a:solidFill>
                  <a:srgbClr val="CC0000"/>
                </a:solidFill>
                <a:latin typeface="Arial" charset="0"/>
              </a:defRPr>
            </a:lvl8pPr>
            <a:lvl9pPr marL="1828800" algn="l" rtl="0" fontAlgn="base">
              <a:lnSpc>
                <a:spcPct val="80000"/>
              </a:lnSpc>
              <a:spcBef>
                <a:spcPct val="0"/>
              </a:spcBef>
              <a:spcAft>
                <a:spcPct val="0"/>
              </a:spcAft>
              <a:defRPr sz="2300" b="1">
                <a:solidFill>
                  <a:srgbClr val="CC0000"/>
                </a:solidFill>
                <a:latin typeface="Arial" charset="0"/>
              </a:defRPr>
            </a:lvl9pPr>
          </a:lstStyle>
          <a:p>
            <a:pPr>
              <a:lnSpc>
                <a:spcPct val="100000"/>
              </a:lnSpc>
            </a:pPr>
            <a:r>
              <a:rPr lang="ru-RU" sz="1800" dirty="0" smtClean="0"/>
              <a:t>Содержит следующие подсистемы</a:t>
            </a:r>
            <a:r>
              <a:rPr lang="ru-RU" sz="1800" kern="0" dirty="0" smtClean="0"/>
              <a:t>:</a:t>
            </a:r>
            <a:endParaRPr lang="ru-RU" sz="1800" kern="0" dirty="0"/>
          </a:p>
        </p:txBody>
      </p:sp>
      <p:sp>
        <p:nvSpPr>
          <p:cNvPr id="46" name="Объект 4"/>
          <p:cNvSpPr txBox="1">
            <a:spLocks/>
          </p:cNvSpPr>
          <p:nvPr/>
        </p:nvSpPr>
        <p:spPr bwMode="auto">
          <a:xfrm>
            <a:off x="6321946" y="1922388"/>
            <a:ext cx="3254000" cy="4613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50000"/>
              </a:spcAft>
              <a:buClr>
                <a:srgbClr val="CC0000"/>
              </a:buClr>
              <a:buSzPct val="60000"/>
              <a:buFont typeface="Wingdings" panose="05000000000000000000" pitchFamily="2" charset="2"/>
              <a:buChar char="n"/>
              <a:defRPr sz="2200">
                <a:solidFill>
                  <a:srgbClr val="5B0917"/>
                </a:solidFill>
                <a:latin typeface="+mn-lt"/>
                <a:ea typeface="+mn-ea"/>
                <a:cs typeface="+mn-cs"/>
              </a:defRPr>
            </a:lvl1pPr>
            <a:lvl2pPr marL="742950" indent="-285750" algn="l" rtl="0" eaLnBrk="0" fontAlgn="base" hangingPunct="0">
              <a:spcBef>
                <a:spcPct val="20000"/>
              </a:spcBef>
              <a:spcAft>
                <a:spcPct val="30000"/>
              </a:spcAft>
              <a:buClr>
                <a:srgbClr val="CC0000"/>
              </a:buClr>
              <a:buFont typeface="Wingdings" panose="05000000000000000000" pitchFamily="2" charset="2"/>
              <a:buChar char="§"/>
              <a:defRPr sz="2000">
                <a:solidFill>
                  <a:srgbClr val="5B0917"/>
                </a:solidFill>
                <a:latin typeface="+mn-lt"/>
              </a:defRPr>
            </a:lvl2pPr>
            <a:lvl3pPr marL="1143000" indent="-228600" algn="l" rtl="0" eaLnBrk="0" fontAlgn="base" hangingPunct="0">
              <a:spcBef>
                <a:spcPct val="20000"/>
              </a:spcBef>
              <a:spcAft>
                <a:spcPct val="20000"/>
              </a:spcAft>
              <a:buClr>
                <a:srgbClr val="CC0000"/>
              </a:buClr>
              <a:buSzPct val="80000"/>
              <a:buFont typeface="Wingdings" panose="05000000000000000000" pitchFamily="2" charset="2"/>
              <a:buChar char="§"/>
              <a:defRPr>
                <a:solidFill>
                  <a:srgbClr val="5B0917"/>
                </a:solidFill>
                <a:latin typeface="+mn-lt"/>
              </a:defRPr>
            </a:lvl3pPr>
            <a:lvl4pPr marL="1600200" indent="-228600" algn="l" rtl="0" eaLnBrk="0" fontAlgn="base" hangingPunct="0">
              <a:spcBef>
                <a:spcPct val="20000"/>
              </a:spcBef>
              <a:spcAft>
                <a:spcPct val="20000"/>
              </a:spcAft>
              <a:buClr>
                <a:srgbClr val="CC0000"/>
              </a:buClr>
              <a:buFont typeface="Times New Roman" panose="02020603050405020304" pitchFamily="18" charset="0"/>
              <a:buChar char="▪"/>
              <a:defRPr sz="1600">
                <a:solidFill>
                  <a:srgbClr val="5B0917"/>
                </a:solidFill>
                <a:latin typeface="+mn-lt"/>
              </a:defRPr>
            </a:lvl4pPr>
            <a:lvl5pPr marL="2057400" indent="-228600" algn="l" rtl="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mn-lt"/>
              </a:defRPr>
            </a:lvl5pPr>
            <a:lvl6pPr marL="2514600" indent="-228600" algn="l" rtl="0" fontAlgn="base">
              <a:spcBef>
                <a:spcPct val="20000"/>
              </a:spcBef>
              <a:spcAft>
                <a:spcPct val="0"/>
              </a:spcAft>
              <a:buClr>
                <a:srgbClr val="CC0000"/>
              </a:buClr>
              <a:buFont typeface="Arial" charset="0"/>
              <a:buChar char="∙"/>
              <a:defRPr sz="1400">
                <a:solidFill>
                  <a:srgbClr val="5B0917"/>
                </a:solidFill>
                <a:latin typeface="+mn-lt"/>
              </a:defRPr>
            </a:lvl6pPr>
            <a:lvl7pPr marL="2971800" indent="-228600" algn="l" rtl="0" fontAlgn="base">
              <a:spcBef>
                <a:spcPct val="20000"/>
              </a:spcBef>
              <a:spcAft>
                <a:spcPct val="0"/>
              </a:spcAft>
              <a:buClr>
                <a:srgbClr val="CC0000"/>
              </a:buClr>
              <a:buFont typeface="Arial" charset="0"/>
              <a:buChar char="∙"/>
              <a:defRPr sz="1400">
                <a:solidFill>
                  <a:srgbClr val="5B0917"/>
                </a:solidFill>
                <a:latin typeface="+mn-lt"/>
              </a:defRPr>
            </a:lvl7pPr>
            <a:lvl8pPr marL="3429000" indent="-228600" algn="l" rtl="0" fontAlgn="base">
              <a:spcBef>
                <a:spcPct val="20000"/>
              </a:spcBef>
              <a:spcAft>
                <a:spcPct val="0"/>
              </a:spcAft>
              <a:buClr>
                <a:srgbClr val="CC0000"/>
              </a:buClr>
              <a:buFont typeface="Arial" charset="0"/>
              <a:buChar char="∙"/>
              <a:defRPr sz="1400">
                <a:solidFill>
                  <a:srgbClr val="5B0917"/>
                </a:solidFill>
                <a:latin typeface="+mn-lt"/>
              </a:defRPr>
            </a:lvl8pPr>
            <a:lvl9pPr marL="3886200" indent="-228600" algn="l" rtl="0" fontAlgn="base">
              <a:spcBef>
                <a:spcPct val="20000"/>
              </a:spcBef>
              <a:spcAft>
                <a:spcPct val="0"/>
              </a:spcAft>
              <a:buClr>
                <a:srgbClr val="CC0000"/>
              </a:buClr>
              <a:buFont typeface="Arial" charset="0"/>
              <a:buChar char="∙"/>
              <a:defRPr sz="1400">
                <a:solidFill>
                  <a:srgbClr val="5B0917"/>
                </a:solidFill>
                <a:latin typeface="+mn-lt"/>
              </a:defRPr>
            </a:lvl9pPr>
          </a:lstStyle>
          <a:p>
            <a:pPr>
              <a:spcBef>
                <a:spcPts val="800"/>
              </a:spcBef>
              <a:spcAft>
                <a:spcPts val="0"/>
              </a:spcAft>
            </a:pPr>
            <a:r>
              <a:rPr lang="ru-RU" sz="1400" dirty="0" smtClean="0"/>
              <a:t>Учет </a:t>
            </a:r>
            <a:r>
              <a:rPr lang="ru-RU" sz="1400" dirty="0"/>
              <a:t>выполнения </a:t>
            </a:r>
            <a:r>
              <a:rPr lang="ru-RU" sz="1400" dirty="0" smtClean="0"/>
              <a:t>и реализация СМР</a:t>
            </a:r>
          </a:p>
          <a:p>
            <a:pPr>
              <a:spcBef>
                <a:spcPts val="800"/>
              </a:spcBef>
              <a:spcAft>
                <a:spcPts val="0"/>
              </a:spcAft>
            </a:pPr>
            <a:r>
              <a:rPr lang="ru-RU" sz="1400" dirty="0" smtClean="0"/>
              <a:t>Анализ потребления ресурсов.</a:t>
            </a:r>
            <a:r>
              <a:rPr lang="ru-RU" sz="1400" dirty="0"/>
              <a:t> </a:t>
            </a:r>
          </a:p>
          <a:p>
            <a:pPr>
              <a:spcBef>
                <a:spcPts val="800"/>
              </a:spcBef>
              <a:spcAft>
                <a:spcPts val="0"/>
              </a:spcAft>
            </a:pPr>
            <a:r>
              <a:rPr lang="ru-RU" sz="1400" dirty="0" smtClean="0"/>
              <a:t>Учет </a:t>
            </a:r>
            <a:r>
              <a:rPr lang="ru-RU" sz="1400" dirty="0" err="1" smtClean="0"/>
              <a:t>неотфактурованных</a:t>
            </a:r>
            <a:r>
              <a:rPr lang="ru-RU" sz="1400" dirty="0" smtClean="0"/>
              <a:t> поставок (форма М-7);</a:t>
            </a:r>
          </a:p>
          <a:p>
            <a:pPr>
              <a:spcBef>
                <a:spcPts val="800"/>
              </a:spcBef>
              <a:spcAft>
                <a:spcPts val="0"/>
              </a:spcAft>
            </a:pPr>
            <a:r>
              <a:rPr lang="ru-RU" sz="1400" dirty="0" smtClean="0"/>
              <a:t>Учет </a:t>
            </a:r>
            <a:r>
              <a:rPr lang="ru-RU" sz="1400" dirty="0"/>
              <a:t>работы сотрудников в разрезе объектов строительства, подразделений и работ </a:t>
            </a:r>
          </a:p>
          <a:p>
            <a:pPr>
              <a:spcBef>
                <a:spcPts val="800"/>
              </a:spcBef>
              <a:spcAft>
                <a:spcPts val="0"/>
              </a:spcAft>
            </a:pPr>
            <a:r>
              <a:rPr lang="ru-RU" sz="1400" dirty="0"/>
              <a:t>Учет и управление запасами </a:t>
            </a:r>
          </a:p>
          <a:p>
            <a:pPr>
              <a:spcBef>
                <a:spcPts val="800"/>
              </a:spcBef>
              <a:spcAft>
                <a:spcPts val="0"/>
              </a:spcAft>
            </a:pPr>
            <a:r>
              <a:rPr lang="ru-RU" sz="1400" dirty="0" smtClean="0"/>
              <a:t>Учет ГСМ </a:t>
            </a:r>
            <a:r>
              <a:rPr lang="ru-RU" sz="1400" dirty="0" err="1" smtClean="0"/>
              <a:t>СМиМ</a:t>
            </a:r>
            <a:endParaRPr lang="ru-RU" sz="1400" dirty="0" smtClean="0"/>
          </a:p>
          <a:p>
            <a:pPr>
              <a:spcBef>
                <a:spcPts val="800"/>
              </a:spcBef>
              <a:spcAft>
                <a:spcPts val="0"/>
              </a:spcAft>
            </a:pPr>
            <a:r>
              <a:rPr lang="ru-RU" sz="1400" dirty="0" smtClean="0"/>
              <a:t>БНУ учет</a:t>
            </a:r>
          </a:p>
          <a:p>
            <a:pPr>
              <a:spcBef>
                <a:spcPts val="800"/>
              </a:spcBef>
              <a:spcAft>
                <a:spcPts val="0"/>
              </a:spcAft>
            </a:pPr>
            <a:r>
              <a:rPr lang="ru-RU" sz="1400" dirty="0" err="1" smtClean="0"/>
              <a:t>Бюджетирование</a:t>
            </a:r>
            <a:r>
              <a:rPr lang="ru-RU" sz="1400" dirty="0" smtClean="0"/>
              <a:t> и финансовый анализ объекта строительства</a:t>
            </a:r>
            <a:endParaRPr lang="ru-RU" sz="1400" dirty="0"/>
          </a:p>
          <a:p>
            <a:pPr>
              <a:spcBef>
                <a:spcPts val="800"/>
              </a:spcBef>
              <a:spcAft>
                <a:spcPts val="0"/>
              </a:spcAft>
            </a:pPr>
            <a:r>
              <a:rPr lang="ru-RU" sz="1400" dirty="0"/>
              <a:t>Обмен со сметными программами в формате АРПС</a:t>
            </a:r>
          </a:p>
        </p:txBody>
      </p:sp>
      <p:sp>
        <p:nvSpPr>
          <p:cNvPr id="47" name="Заголовок 3"/>
          <p:cNvSpPr txBox="1">
            <a:spLocks/>
          </p:cNvSpPr>
          <p:nvPr/>
        </p:nvSpPr>
        <p:spPr bwMode="auto">
          <a:xfrm>
            <a:off x="5097810" y="1058292"/>
            <a:ext cx="4532982" cy="699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lnSpc>
                <a:spcPct val="80000"/>
              </a:lnSpc>
              <a:spcBef>
                <a:spcPct val="0"/>
              </a:spcBef>
              <a:spcAft>
                <a:spcPct val="0"/>
              </a:spcAft>
              <a:defRPr sz="2300" b="1">
                <a:solidFill>
                  <a:schemeClr val="tx1">
                    <a:lumMod val="90000"/>
                    <a:lumOff val="10000"/>
                  </a:schemeClr>
                </a:solidFill>
                <a:latin typeface="+mj-lt"/>
                <a:ea typeface="+mj-ea"/>
                <a:cs typeface="+mj-cs"/>
              </a:defRPr>
            </a:lvl1pPr>
            <a:lvl2pPr algn="l" rtl="0" eaLnBrk="0" fontAlgn="base" hangingPunct="0">
              <a:lnSpc>
                <a:spcPct val="80000"/>
              </a:lnSpc>
              <a:spcBef>
                <a:spcPct val="0"/>
              </a:spcBef>
              <a:spcAft>
                <a:spcPct val="0"/>
              </a:spcAft>
              <a:defRPr sz="2300" b="1">
                <a:solidFill>
                  <a:srgbClr val="890000"/>
                </a:solidFill>
                <a:latin typeface="Arial" charset="0"/>
              </a:defRPr>
            </a:lvl2pPr>
            <a:lvl3pPr algn="l" rtl="0" eaLnBrk="0" fontAlgn="base" hangingPunct="0">
              <a:lnSpc>
                <a:spcPct val="80000"/>
              </a:lnSpc>
              <a:spcBef>
                <a:spcPct val="0"/>
              </a:spcBef>
              <a:spcAft>
                <a:spcPct val="0"/>
              </a:spcAft>
              <a:defRPr sz="2300" b="1">
                <a:solidFill>
                  <a:srgbClr val="890000"/>
                </a:solidFill>
                <a:latin typeface="Arial" charset="0"/>
              </a:defRPr>
            </a:lvl3pPr>
            <a:lvl4pPr algn="l" rtl="0" eaLnBrk="0" fontAlgn="base" hangingPunct="0">
              <a:lnSpc>
                <a:spcPct val="80000"/>
              </a:lnSpc>
              <a:spcBef>
                <a:spcPct val="0"/>
              </a:spcBef>
              <a:spcAft>
                <a:spcPct val="0"/>
              </a:spcAft>
              <a:defRPr sz="2300" b="1">
                <a:solidFill>
                  <a:srgbClr val="890000"/>
                </a:solidFill>
                <a:latin typeface="Arial" charset="0"/>
              </a:defRPr>
            </a:lvl4pPr>
            <a:lvl5pPr algn="l" rtl="0" eaLnBrk="0" fontAlgn="base" hangingPunct="0">
              <a:lnSpc>
                <a:spcPct val="80000"/>
              </a:lnSpc>
              <a:spcBef>
                <a:spcPct val="0"/>
              </a:spcBef>
              <a:spcAft>
                <a:spcPct val="0"/>
              </a:spcAft>
              <a:defRPr sz="2300" b="1">
                <a:solidFill>
                  <a:srgbClr val="890000"/>
                </a:solidFill>
                <a:latin typeface="Arial" charset="0"/>
              </a:defRPr>
            </a:lvl5pPr>
            <a:lvl6pPr marL="457200" algn="l" rtl="0" fontAlgn="base">
              <a:lnSpc>
                <a:spcPct val="80000"/>
              </a:lnSpc>
              <a:spcBef>
                <a:spcPct val="0"/>
              </a:spcBef>
              <a:spcAft>
                <a:spcPct val="0"/>
              </a:spcAft>
              <a:defRPr sz="2300" b="1">
                <a:solidFill>
                  <a:srgbClr val="CC0000"/>
                </a:solidFill>
                <a:latin typeface="Arial" charset="0"/>
              </a:defRPr>
            </a:lvl6pPr>
            <a:lvl7pPr marL="914400" algn="l" rtl="0" fontAlgn="base">
              <a:lnSpc>
                <a:spcPct val="80000"/>
              </a:lnSpc>
              <a:spcBef>
                <a:spcPct val="0"/>
              </a:spcBef>
              <a:spcAft>
                <a:spcPct val="0"/>
              </a:spcAft>
              <a:defRPr sz="2300" b="1">
                <a:solidFill>
                  <a:srgbClr val="CC0000"/>
                </a:solidFill>
                <a:latin typeface="Arial" charset="0"/>
              </a:defRPr>
            </a:lvl7pPr>
            <a:lvl8pPr marL="1371600" algn="l" rtl="0" fontAlgn="base">
              <a:lnSpc>
                <a:spcPct val="80000"/>
              </a:lnSpc>
              <a:spcBef>
                <a:spcPct val="0"/>
              </a:spcBef>
              <a:spcAft>
                <a:spcPct val="0"/>
              </a:spcAft>
              <a:defRPr sz="2300" b="1">
                <a:solidFill>
                  <a:srgbClr val="CC0000"/>
                </a:solidFill>
                <a:latin typeface="Arial" charset="0"/>
              </a:defRPr>
            </a:lvl8pPr>
            <a:lvl9pPr marL="1828800" algn="l" rtl="0" fontAlgn="base">
              <a:lnSpc>
                <a:spcPct val="80000"/>
              </a:lnSpc>
              <a:spcBef>
                <a:spcPct val="0"/>
              </a:spcBef>
              <a:spcAft>
                <a:spcPct val="0"/>
              </a:spcAft>
              <a:defRPr sz="2300" b="1">
                <a:solidFill>
                  <a:srgbClr val="CC0000"/>
                </a:solidFill>
                <a:latin typeface="Arial" charset="0"/>
              </a:defRPr>
            </a:lvl9pPr>
          </a:lstStyle>
          <a:p>
            <a:pPr>
              <a:lnSpc>
                <a:spcPct val="100000"/>
              </a:lnSpc>
            </a:pPr>
            <a:r>
              <a:rPr lang="ru-RU" sz="1800" kern="0" dirty="0" smtClean="0"/>
              <a:t>Основные возможности программы:</a:t>
            </a:r>
            <a:endParaRPr lang="ru-RU" sz="1800" kern="0" dirty="0"/>
          </a:p>
        </p:txBody>
      </p:sp>
      <p:grpSp>
        <p:nvGrpSpPr>
          <p:cNvPr id="2" name="Группа 51"/>
          <p:cNvGrpSpPr/>
          <p:nvPr/>
        </p:nvGrpSpPr>
        <p:grpSpPr>
          <a:xfrm>
            <a:off x="993354" y="1922388"/>
            <a:ext cx="1158589" cy="905507"/>
            <a:chOff x="-184150" y="2270125"/>
            <a:chExt cx="1119188" cy="874713"/>
          </a:xfrm>
          <a:solidFill>
            <a:schemeClr val="tx2"/>
          </a:solidFill>
        </p:grpSpPr>
        <p:sp>
          <p:nvSpPr>
            <p:cNvPr id="12" name="Freeform 5"/>
            <p:cNvSpPr>
              <a:spLocks noEditPoints="1"/>
            </p:cNvSpPr>
            <p:nvPr/>
          </p:nvSpPr>
          <p:spPr bwMode="auto">
            <a:xfrm>
              <a:off x="-114300" y="2339975"/>
              <a:ext cx="31750" cy="33338"/>
            </a:xfrm>
            <a:custGeom>
              <a:avLst/>
              <a:gdLst>
                <a:gd name="T0" fmla="*/ 24 w 48"/>
                <a:gd name="T1" fmla="*/ 48 h 48"/>
                <a:gd name="T2" fmla="*/ 41 w 48"/>
                <a:gd name="T3" fmla="*/ 41 h 48"/>
                <a:gd name="T4" fmla="*/ 48 w 48"/>
                <a:gd name="T5" fmla="*/ 24 h 48"/>
                <a:gd name="T6" fmla="*/ 41 w 48"/>
                <a:gd name="T7" fmla="*/ 7 h 48"/>
                <a:gd name="T8" fmla="*/ 24 w 48"/>
                <a:gd name="T9" fmla="*/ 0 h 48"/>
                <a:gd name="T10" fmla="*/ 7 w 48"/>
                <a:gd name="T11" fmla="*/ 7 h 48"/>
                <a:gd name="T12" fmla="*/ 0 w 48"/>
                <a:gd name="T13" fmla="*/ 24 h 48"/>
                <a:gd name="T14" fmla="*/ 7 w 48"/>
                <a:gd name="T15" fmla="*/ 41 h 48"/>
                <a:gd name="T16" fmla="*/ 24 w 48"/>
                <a:gd name="T17" fmla="*/ 48 h 48"/>
                <a:gd name="T18" fmla="*/ 24 w 48"/>
                <a:gd name="T19" fmla="*/ 48 h 48"/>
                <a:gd name="T20" fmla="*/ 24 w 48"/>
                <a:gd name="T2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8">
                  <a:moveTo>
                    <a:pt x="24" y="48"/>
                  </a:moveTo>
                  <a:cubicBezTo>
                    <a:pt x="31" y="48"/>
                    <a:pt x="37" y="46"/>
                    <a:pt x="41" y="41"/>
                  </a:cubicBezTo>
                  <a:cubicBezTo>
                    <a:pt x="46" y="37"/>
                    <a:pt x="48" y="31"/>
                    <a:pt x="48" y="24"/>
                  </a:cubicBezTo>
                  <a:cubicBezTo>
                    <a:pt x="48" y="18"/>
                    <a:pt x="46" y="12"/>
                    <a:pt x="41" y="7"/>
                  </a:cubicBezTo>
                  <a:cubicBezTo>
                    <a:pt x="37" y="3"/>
                    <a:pt x="31" y="0"/>
                    <a:pt x="24" y="0"/>
                  </a:cubicBezTo>
                  <a:cubicBezTo>
                    <a:pt x="18" y="0"/>
                    <a:pt x="12" y="3"/>
                    <a:pt x="7" y="7"/>
                  </a:cubicBezTo>
                  <a:cubicBezTo>
                    <a:pt x="3" y="12"/>
                    <a:pt x="0" y="18"/>
                    <a:pt x="0" y="24"/>
                  </a:cubicBezTo>
                  <a:cubicBezTo>
                    <a:pt x="0" y="31"/>
                    <a:pt x="3" y="37"/>
                    <a:pt x="7" y="41"/>
                  </a:cubicBezTo>
                  <a:cubicBezTo>
                    <a:pt x="12" y="46"/>
                    <a:pt x="18" y="48"/>
                    <a:pt x="24" y="48"/>
                  </a:cubicBezTo>
                  <a:close/>
                  <a:moveTo>
                    <a:pt x="24" y="48"/>
                  </a:moveTo>
                  <a:cubicBezTo>
                    <a:pt x="24" y="48"/>
                    <a:pt x="24"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 name="Freeform 6"/>
            <p:cNvSpPr>
              <a:spLocks noEditPoints="1"/>
            </p:cNvSpPr>
            <p:nvPr/>
          </p:nvSpPr>
          <p:spPr bwMode="auto">
            <a:xfrm>
              <a:off x="-61912" y="2339975"/>
              <a:ext cx="31750" cy="33338"/>
            </a:xfrm>
            <a:custGeom>
              <a:avLst/>
              <a:gdLst>
                <a:gd name="T0" fmla="*/ 24 w 48"/>
                <a:gd name="T1" fmla="*/ 48 h 48"/>
                <a:gd name="T2" fmla="*/ 41 w 48"/>
                <a:gd name="T3" fmla="*/ 41 h 48"/>
                <a:gd name="T4" fmla="*/ 48 w 48"/>
                <a:gd name="T5" fmla="*/ 24 h 48"/>
                <a:gd name="T6" fmla="*/ 41 w 48"/>
                <a:gd name="T7" fmla="*/ 7 h 48"/>
                <a:gd name="T8" fmla="*/ 24 w 48"/>
                <a:gd name="T9" fmla="*/ 0 h 48"/>
                <a:gd name="T10" fmla="*/ 7 w 48"/>
                <a:gd name="T11" fmla="*/ 7 h 48"/>
                <a:gd name="T12" fmla="*/ 0 w 48"/>
                <a:gd name="T13" fmla="*/ 24 h 48"/>
                <a:gd name="T14" fmla="*/ 7 w 48"/>
                <a:gd name="T15" fmla="*/ 41 h 48"/>
                <a:gd name="T16" fmla="*/ 24 w 48"/>
                <a:gd name="T17" fmla="*/ 48 h 48"/>
                <a:gd name="T18" fmla="*/ 24 w 48"/>
                <a:gd name="T19" fmla="*/ 48 h 48"/>
                <a:gd name="T20" fmla="*/ 24 w 48"/>
                <a:gd name="T2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8">
                  <a:moveTo>
                    <a:pt x="24" y="48"/>
                  </a:moveTo>
                  <a:cubicBezTo>
                    <a:pt x="31" y="48"/>
                    <a:pt x="37" y="46"/>
                    <a:pt x="41" y="41"/>
                  </a:cubicBezTo>
                  <a:cubicBezTo>
                    <a:pt x="46" y="37"/>
                    <a:pt x="48" y="31"/>
                    <a:pt x="48" y="24"/>
                  </a:cubicBezTo>
                  <a:cubicBezTo>
                    <a:pt x="48" y="18"/>
                    <a:pt x="46" y="12"/>
                    <a:pt x="41" y="7"/>
                  </a:cubicBezTo>
                  <a:cubicBezTo>
                    <a:pt x="37" y="3"/>
                    <a:pt x="30" y="0"/>
                    <a:pt x="24" y="0"/>
                  </a:cubicBezTo>
                  <a:cubicBezTo>
                    <a:pt x="18" y="0"/>
                    <a:pt x="12" y="3"/>
                    <a:pt x="7" y="7"/>
                  </a:cubicBezTo>
                  <a:cubicBezTo>
                    <a:pt x="3" y="12"/>
                    <a:pt x="0" y="18"/>
                    <a:pt x="0" y="24"/>
                  </a:cubicBezTo>
                  <a:cubicBezTo>
                    <a:pt x="0" y="31"/>
                    <a:pt x="3" y="37"/>
                    <a:pt x="7" y="41"/>
                  </a:cubicBezTo>
                  <a:cubicBezTo>
                    <a:pt x="12" y="46"/>
                    <a:pt x="18" y="48"/>
                    <a:pt x="24" y="48"/>
                  </a:cubicBezTo>
                  <a:close/>
                  <a:moveTo>
                    <a:pt x="24" y="48"/>
                  </a:moveTo>
                  <a:cubicBezTo>
                    <a:pt x="24" y="48"/>
                    <a:pt x="24"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7"/>
            <p:cNvSpPr>
              <a:spLocks noEditPoints="1"/>
            </p:cNvSpPr>
            <p:nvPr/>
          </p:nvSpPr>
          <p:spPr bwMode="auto">
            <a:xfrm>
              <a:off x="-9525" y="2339975"/>
              <a:ext cx="33338" cy="33338"/>
            </a:xfrm>
            <a:custGeom>
              <a:avLst/>
              <a:gdLst>
                <a:gd name="T0" fmla="*/ 24 w 48"/>
                <a:gd name="T1" fmla="*/ 48 h 48"/>
                <a:gd name="T2" fmla="*/ 41 w 48"/>
                <a:gd name="T3" fmla="*/ 41 h 48"/>
                <a:gd name="T4" fmla="*/ 48 w 48"/>
                <a:gd name="T5" fmla="*/ 24 h 48"/>
                <a:gd name="T6" fmla="*/ 41 w 48"/>
                <a:gd name="T7" fmla="*/ 7 h 48"/>
                <a:gd name="T8" fmla="*/ 24 w 48"/>
                <a:gd name="T9" fmla="*/ 0 h 48"/>
                <a:gd name="T10" fmla="*/ 7 w 48"/>
                <a:gd name="T11" fmla="*/ 7 h 48"/>
                <a:gd name="T12" fmla="*/ 0 w 48"/>
                <a:gd name="T13" fmla="*/ 24 h 48"/>
                <a:gd name="T14" fmla="*/ 7 w 48"/>
                <a:gd name="T15" fmla="*/ 41 h 48"/>
                <a:gd name="T16" fmla="*/ 24 w 48"/>
                <a:gd name="T17" fmla="*/ 48 h 48"/>
                <a:gd name="T18" fmla="*/ 24 w 48"/>
                <a:gd name="T19" fmla="*/ 48 h 48"/>
                <a:gd name="T20" fmla="*/ 24 w 48"/>
                <a:gd name="T2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8">
                  <a:moveTo>
                    <a:pt x="24" y="48"/>
                  </a:moveTo>
                  <a:cubicBezTo>
                    <a:pt x="30" y="48"/>
                    <a:pt x="37" y="46"/>
                    <a:pt x="41" y="41"/>
                  </a:cubicBezTo>
                  <a:cubicBezTo>
                    <a:pt x="45" y="37"/>
                    <a:pt x="48" y="31"/>
                    <a:pt x="48" y="24"/>
                  </a:cubicBezTo>
                  <a:cubicBezTo>
                    <a:pt x="48" y="18"/>
                    <a:pt x="45" y="12"/>
                    <a:pt x="41" y="7"/>
                  </a:cubicBezTo>
                  <a:cubicBezTo>
                    <a:pt x="37" y="3"/>
                    <a:pt x="30" y="0"/>
                    <a:pt x="24" y="0"/>
                  </a:cubicBezTo>
                  <a:cubicBezTo>
                    <a:pt x="18" y="0"/>
                    <a:pt x="11" y="3"/>
                    <a:pt x="7" y="7"/>
                  </a:cubicBezTo>
                  <a:cubicBezTo>
                    <a:pt x="3" y="12"/>
                    <a:pt x="0" y="18"/>
                    <a:pt x="0" y="24"/>
                  </a:cubicBezTo>
                  <a:cubicBezTo>
                    <a:pt x="0" y="31"/>
                    <a:pt x="3" y="37"/>
                    <a:pt x="7" y="41"/>
                  </a:cubicBezTo>
                  <a:cubicBezTo>
                    <a:pt x="11" y="46"/>
                    <a:pt x="18" y="48"/>
                    <a:pt x="24" y="48"/>
                  </a:cubicBezTo>
                  <a:close/>
                  <a:moveTo>
                    <a:pt x="24" y="48"/>
                  </a:moveTo>
                  <a:cubicBezTo>
                    <a:pt x="24" y="48"/>
                    <a:pt x="24"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8"/>
            <p:cNvSpPr>
              <a:spLocks noEditPoints="1"/>
            </p:cNvSpPr>
            <p:nvPr/>
          </p:nvSpPr>
          <p:spPr bwMode="auto">
            <a:xfrm>
              <a:off x="60325" y="2339975"/>
              <a:ext cx="698500" cy="33338"/>
            </a:xfrm>
            <a:custGeom>
              <a:avLst/>
              <a:gdLst>
                <a:gd name="T0" fmla="*/ 24 w 1021"/>
                <a:gd name="T1" fmla="*/ 48 h 48"/>
                <a:gd name="T2" fmla="*/ 997 w 1021"/>
                <a:gd name="T3" fmla="*/ 48 h 48"/>
                <a:gd name="T4" fmla="*/ 1021 w 1021"/>
                <a:gd name="T5" fmla="*/ 24 h 48"/>
                <a:gd name="T6" fmla="*/ 997 w 1021"/>
                <a:gd name="T7" fmla="*/ 0 h 48"/>
                <a:gd name="T8" fmla="*/ 24 w 1021"/>
                <a:gd name="T9" fmla="*/ 0 h 48"/>
                <a:gd name="T10" fmla="*/ 0 w 1021"/>
                <a:gd name="T11" fmla="*/ 24 h 48"/>
                <a:gd name="T12" fmla="*/ 24 w 1021"/>
                <a:gd name="T13" fmla="*/ 48 h 48"/>
                <a:gd name="T14" fmla="*/ 24 w 1021"/>
                <a:gd name="T15" fmla="*/ 48 h 48"/>
                <a:gd name="T16" fmla="*/ 24 w 1021"/>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1" h="48">
                  <a:moveTo>
                    <a:pt x="24" y="48"/>
                  </a:moveTo>
                  <a:cubicBezTo>
                    <a:pt x="997" y="48"/>
                    <a:pt x="997" y="48"/>
                    <a:pt x="997" y="48"/>
                  </a:cubicBezTo>
                  <a:cubicBezTo>
                    <a:pt x="1010" y="48"/>
                    <a:pt x="1021" y="38"/>
                    <a:pt x="1021" y="24"/>
                  </a:cubicBezTo>
                  <a:cubicBezTo>
                    <a:pt x="1021" y="11"/>
                    <a:pt x="1010" y="0"/>
                    <a:pt x="997" y="0"/>
                  </a:cubicBezTo>
                  <a:cubicBezTo>
                    <a:pt x="24" y="0"/>
                    <a:pt x="24" y="0"/>
                    <a:pt x="24" y="0"/>
                  </a:cubicBezTo>
                  <a:cubicBezTo>
                    <a:pt x="11" y="0"/>
                    <a:pt x="0" y="11"/>
                    <a:pt x="0" y="24"/>
                  </a:cubicBezTo>
                  <a:cubicBezTo>
                    <a:pt x="0" y="38"/>
                    <a:pt x="11" y="48"/>
                    <a:pt x="24" y="48"/>
                  </a:cubicBezTo>
                  <a:close/>
                  <a:moveTo>
                    <a:pt x="24" y="48"/>
                  </a:moveTo>
                  <a:cubicBezTo>
                    <a:pt x="24" y="48"/>
                    <a:pt x="24"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9"/>
            <p:cNvSpPr>
              <a:spLocks noEditPoints="1"/>
            </p:cNvSpPr>
            <p:nvPr/>
          </p:nvSpPr>
          <p:spPr bwMode="auto">
            <a:xfrm>
              <a:off x="796925" y="2339975"/>
              <a:ext cx="68263" cy="33338"/>
            </a:xfrm>
            <a:custGeom>
              <a:avLst/>
              <a:gdLst>
                <a:gd name="T0" fmla="*/ 24 w 99"/>
                <a:gd name="T1" fmla="*/ 48 h 48"/>
                <a:gd name="T2" fmla="*/ 75 w 99"/>
                <a:gd name="T3" fmla="*/ 48 h 48"/>
                <a:gd name="T4" fmla="*/ 99 w 99"/>
                <a:gd name="T5" fmla="*/ 24 h 48"/>
                <a:gd name="T6" fmla="*/ 75 w 99"/>
                <a:gd name="T7" fmla="*/ 0 h 48"/>
                <a:gd name="T8" fmla="*/ 24 w 99"/>
                <a:gd name="T9" fmla="*/ 0 h 48"/>
                <a:gd name="T10" fmla="*/ 0 w 99"/>
                <a:gd name="T11" fmla="*/ 24 h 48"/>
                <a:gd name="T12" fmla="*/ 24 w 99"/>
                <a:gd name="T13" fmla="*/ 48 h 48"/>
                <a:gd name="T14" fmla="*/ 24 w 99"/>
                <a:gd name="T15" fmla="*/ 48 h 48"/>
                <a:gd name="T16" fmla="*/ 24 w 99"/>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48">
                  <a:moveTo>
                    <a:pt x="24" y="48"/>
                  </a:moveTo>
                  <a:cubicBezTo>
                    <a:pt x="75" y="48"/>
                    <a:pt x="75" y="48"/>
                    <a:pt x="75" y="48"/>
                  </a:cubicBezTo>
                  <a:cubicBezTo>
                    <a:pt x="88" y="48"/>
                    <a:pt x="99" y="38"/>
                    <a:pt x="99" y="24"/>
                  </a:cubicBezTo>
                  <a:cubicBezTo>
                    <a:pt x="99" y="11"/>
                    <a:pt x="88" y="0"/>
                    <a:pt x="75" y="0"/>
                  </a:cubicBezTo>
                  <a:cubicBezTo>
                    <a:pt x="24" y="0"/>
                    <a:pt x="24" y="0"/>
                    <a:pt x="24" y="0"/>
                  </a:cubicBezTo>
                  <a:cubicBezTo>
                    <a:pt x="10" y="0"/>
                    <a:pt x="0" y="11"/>
                    <a:pt x="0" y="24"/>
                  </a:cubicBezTo>
                  <a:cubicBezTo>
                    <a:pt x="0" y="38"/>
                    <a:pt x="10" y="48"/>
                    <a:pt x="24" y="48"/>
                  </a:cubicBezTo>
                  <a:close/>
                  <a:moveTo>
                    <a:pt x="24" y="48"/>
                  </a:moveTo>
                  <a:cubicBezTo>
                    <a:pt x="24" y="48"/>
                    <a:pt x="24"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10"/>
            <p:cNvSpPr>
              <a:spLocks noEditPoints="1"/>
            </p:cNvSpPr>
            <p:nvPr/>
          </p:nvSpPr>
          <p:spPr bwMode="auto">
            <a:xfrm>
              <a:off x="-79375" y="2514600"/>
              <a:ext cx="909638" cy="523875"/>
            </a:xfrm>
            <a:custGeom>
              <a:avLst/>
              <a:gdLst>
                <a:gd name="T0" fmla="*/ 792 w 1328"/>
                <a:gd name="T1" fmla="*/ 0 h 765"/>
                <a:gd name="T2" fmla="*/ 716 w 1328"/>
                <a:gd name="T3" fmla="*/ 77 h 765"/>
                <a:gd name="T4" fmla="*/ 614 w 1328"/>
                <a:gd name="T5" fmla="*/ 152 h 765"/>
                <a:gd name="T6" fmla="*/ 560 w 1328"/>
                <a:gd name="T7" fmla="*/ 359 h 765"/>
                <a:gd name="T8" fmla="*/ 484 w 1328"/>
                <a:gd name="T9" fmla="*/ 205 h 765"/>
                <a:gd name="T10" fmla="*/ 0 w 1328"/>
                <a:gd name="T11" fmla="*/ 280 h 765"/>
                <a:gd name="T12" fmla="*/ 75 w 1328"/>
                <a:gd name="T13" fmla="*/ 560 h 765"/>
                <a:gd name="T14" fmla="*/ 560 w 1328"/>
                <a:gd name="T15" fmla="*/ 485 h 765"/>
                <a:gd name="T16" fmla="*/ 614 w 1328"/>
                <a:gd name="T17" fmla="*/ 407 h 765"/>
                <a:gd name="T18" fmla="*/ 689 w 1328"/>
                <a:gd name="T19" fmla="*/ 688 h 765"/>
                <a:gd name="T20" fmla="*/ 716 w 1328"/>
                <a:gd name="T21" fmla="*/ 690 h 765"/>
                <a:gd name="T22" fmla="*/ 1252 w 1328"/>
                <a:gd name="T23" fmla="*/ 765 h 765"/>
                <a:gd name="T24" fmla="*/ 1328 w 1328"/>
                <a:gd name="T25" fmla="*/ 639 h 765"/>
                <a:gd name="T26" fmla="*/ 792 w 1328"/>
                <a:gd name="T27" fmla="*/ 564 h 765"/>
                <a:gd name="T28" fmla="*/ 716 w 1328"/>
                <a:gd name="T29" fmla="*/ 640 h 765"/>
                <a:gd name="T30" fmla="*/ 662 w 1328"/>
                <a:gd name="T31" fmla="*/ 613 h 765"/>
                <a:gd name="T32" fmla="*/ 716 w 1328"/>
                <a:gd name="T33" fmla="*/ 407 h 765"/>
                <a:gd name="T34" fmla="*/ 792 w 1328"/>
                <a:gd name="T35" fmla="*/ 484 h 765"/>
                <a:gd name="T36" fmla="*/ 1328 w 1328"/>
                <a:gd name="T37" fmla="*/ 408 h 765"/>
                <a:gd name="T38" fmla="*/ 1252 w 1328"/>
                <a:gd name="T39" fmla="*/ 282 h 765"/>
                <a:gd name="T40" fmla="*/ 716 w 1328"/>
                <a:gd name="T41" fmla="*/ 357 h 765"/>
                <a:gd name="T42" fmla="*/ 662 w 1328"/>
                <a:gd name="T43" fmla="*/ 359 h 765"/>
                <a:gd name="T44" fmla="*/ 689 w 1328"/>
                <a:gd name="T45" fmla="*/ 125 h 765"/>
                <a:gd name="T46" fmla="*/ 716 w 1328"/>
                <a:gd name="T47" fmla="*/ 127 h 765"/>
                <a:gd name="T48" fmla="*/ 1252 w 1328"/>
                <a:gd name="T49" fmla="*/ 202 h 765"/>
                <a:gd name="T50" fmla="*/ 1328 w 1328"/>
                <a:gd name="T51" fmla="*/ 76 h 765"/>
                <a:gd name="T52" fmla="*/ 512 w 1328"/>
                <a:gd name="T53" fmla="*/ 485 h 765"/>
                <a:gd name="T54" fmla="*/ 75 w 1328"/>
                <a:gd name="T55" fmla="*/ 512 h 765"/>
                <a:gd name="T56" fmla="*/ 48 w 1328"/>
                <a:gd name="T57" fmla="*/ 280 h 765"/>
                <a:gd name="T58" fmla="*/ 484 w 1328"/>
                <a:gd name="T59" fmla="*/ 253 h 765"/>
                <a:gd name="T60" fmla="*/ 512 w 1328"/>
                <a:gd name="T61" fmla="*/ 485 h 765"/>
                <a:gd name="T62" fmla="*/ 792 w 1328"/>
                <a:gd name="T63" fmla="*/ 612 h 765"/>
                <a:gd name="T64" fmla="*/ 1280 w 1328"/>
                <a:gd name="T65" fmla="*/ 639 h 765"/>
                <a:gd name="T66" fmla="*/ 1252 w 1328"/>
                <a:gd name="T67" fmla="*/ 717 h 765"/>
                <a:gd name="T68" fmla="*/ 764 w 1328"/>
                <a:gd name="T69" fmla="*/ 690 h 765"/>
                <a:gd name="T70" fmla="*/ 764 w 1328"/>
                <a:gd name="T71" fmla="*/ 357 h 765"/>
                <a:gd name="T72" fmla="*/ 1252 w 1328"/>
                <a:gd name="T73" fmla="*/ 330 h 765"/>
                <a:gd name="T74" fmla="*/ 1280 w 1328"/>
                <a:gd name="T75" fmla="*/ 408 h 765"/>
                <a:gd name="T76" fmla="*/ 792 w 1328"/>
                <a:gd name="T77" fmla="*/ 436 h 765"/>
                <a:gd name="T78" fmla="*/ 764 w 1328"/>
                <a:gd name="T79" fmla="*/ 357 h 765"/>
                <a:gd name="T80" fmla="*/ 1252 w 1328"/>
                <a:gd name="T81" fmla="*/ 154 h 765"/>
                <a:gd name="T82" fmla="*/ 764 w 1328"/>
                <a:gd name="T83" fmla="*/ 127 h 765"/>
                <a:gd name="T84" fmla="*/ 792 w 1328"/>
                <a:gd name="T85" fmla="*/ 48 h 765"/>
                <a:gd name="T86" fmla="*/ 1280 w 1328"/>
                <a:gd name="T87" fmla="*/ 76 h 765"/>
                <a:gd name="T88" fmla="*/ 1280 w 1328"/>
                <a:gd name="T89" fmla="*/ 127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28" h="765">
                  <a:moveTo>
                    <a:pt x="1252" y="0"/>
                  </a:moveTo>
                  <a:cubicBezTo>
                    <a:pt x="792" y="0"/>
                    <a:pt x="792" y="0"/>
                    <a:pt x="792" y="0"/>
                  </a:cubicBezTo>
                  <a:cubicBezTo>
                    <a:pt x="750" y="0"/>
                    <a:pt x="716" y="34"/>
                    <a:pt x="716" y="76"/>
                  </a:cubicBezTo>
                  <a:cubicBezTo>
                    <a:pt x="716" y="77"/>
                    <a:pt x="716" y="77"/>
                    <a:pt x="716" y="77"/>
                  </a:cubicBezTo>
                  <a:cubicBezTo>
                    <a:pt x="689" y="77"/>
                    <a:pt x="689" y="77"/>
                    <a:pt x="689" y="77"/>
                  </a:cubicBezTo>
                  <a:cubicBezTo>
                    <a:pt x="648" y="77"/>
                    <a:pt x="614" y="111"/>
                    <a:pt x="614" y="152"/>
                  </a:cubicBezTo>
                  <a:cubicBezTo>
                    <a:pt x="614" y="359"/>
                    <a:pt x="614" y="359"/>
                    <a:pt x="614" y="359"/>
                  </a:cubicBezTo>
                  <a:cubicBezTo>
                    <a:pt x="560" y="359"/>
                    <a:pt x="560" y="359"/>
                    <a:pt x="560" y="359"/>
                  </a:cubicBezTo>
                  <a:cubicBezTo>
                    <a:pt x="560" y="280"/>
                    <a:pt x="560" y="280"/>
                    <a:pt x="560" y="280"/>
                  </a:cubicBezTo>
                  <a:cubicBezTo>
                    <a:pt x="560" y="239"/>
                    <a:pt x="526" y="205"/>
                    <a:pt x="484" y="205"/>
                  </a:cubicBezTo>
                  <a:cubicBezTo>
                    <a:pt x="75" y="205"/>
                    <a:pt x="75" y="205"/>
                    <a:pt x="75" y="205"/>
                  </a:cubicBezTo>
                  <a:cubicBezTo>
                    <a:pt x="33" y="205"/>
                    <a:pt x="0" y="239"/>
                    <a:pt x="0" y="280"/>
                  </a:cubicBezTo>
                  <a:cubicBezTo>
                    <a:pt x="0" y="485"/>
                    <a:pt x="0" y="485"/>
                    <a:pt x="0" y="485"/>
                  </a:cubicBezTo>
                  <a:cubicBezTo>
                    <a:pt x="0" y="527"/>
                    <a:pt x="33" y="560"/>
                    <a:pt x="75" y="560"/>
                  </a:cubicBezTo>
                  <a:cubicBezTo>
                    <a:pt x="484" y="560"/>
                    <a:pt x="484" y="560"/>
                    <a:pt x="484" y="560"/>
                  </a:cubicBezTo>
                  <a:cubicBezTo>
                    <a:pt x="526" y="560"/>
                    <a:pt x="560" y="527"/>
                    <a:pt x="560" y="485"/>
                  </a:cubicBezTo>
                  <a:cubicBezTo>
                    <a:pt x="560" y="407"/>
                    <a:pt x="560" y="407"/>
                    <a:pt x="560" y="407"/>
                  </a:cubicBezTo>
                  <a:cubicBezTo>
                    <a:pt x="614" y="407"/>
                    <a:pt x="614" y="407"/>
                    <a:pt x="614" y="407"/>
                  </a:cubicBezTo>
                  <a:cubicBezTo>
                    <a:pt x="614" y="613"/>
                    <a:pt x="614" y="613"/>
                    <a:pt x="614" y="613"/>
                  </a:cubicBezTo>
                  <a:cubicBezTo>
                    <a:pt x="614" y="655"/>
                    <a:pt x="648" y="688"/>
                    <a:pt x="689" y="688"/>
                  </a:cubicBezTo>
                  <a:cubicBezTo>
                    <a:pt x="716" y="688"/>
                    <a:pt x="716" y="688"/>
                    <a:pt x="716" y="688"/>
                  </a:cubicBezTo>
                  <a:cubicBezTo>
                    <a:pt x="716" y="690"/>
                    <a:pt x="716" y="690"/>
                    <a:pt x="716" y="690"/>
                  </a:cubicBezTo>
                  <a:cubicBezTo>
                    <a:pt x="716" y="731"/>
                    <a:pt x="750" y="765"/>
                    <a:pt x="792" y="765"/>
                  </a:cubicBezTo>
                  <a:cubicBezTo>
                    <a:pt x="1252" y="765"/>
                    <a:pt x="1252" y="765"/>
                    <a:pt x="1252" y="765"/>
                  </a:cubicBezTo>
                  <a:cubicBezTo>
                    <a:pt x="1294" y="765"/>
                    <a:pt x="1328" y="731"/>
                    <a:pt x="1328" y="690"/>
                  </a:cubicBezTo>
                  <a:cubicBezTo>
                    <a:pt x="1328" y="639"/>
                    <a:pt x="1328" y="639"/>
                    <a:pt x="1328" y="639"/>
                  </a:cubicBezTo>
                  <a:cubicBezTo>
                    <a:pt x="1328" y="597"/>
                    <a:pt x="1294" y="564"/>
                    <a:pt x="1252" y="564"/>
                  </a:cubicBezTo>
                  <a:cubicBezTo>
                    <a:pt x="792" y="564"/>
                    <a:pt x="792" y="564"/>
                    <a:pt x="792" y="564"/>
                  </a:cubicBezTo>
                  <a:cubicBezTo>
                    <a:pt x="750" y="564"/>
                    <a:pt x="716" y="597"/>
                    <a:pt x="716" y="639"/>
                  </a:cubicBezTo>
                  <a:cubicBezTo>
                    <a:pt x="716" y="640"/>
                    <a:pt x="716" y="640"/>
                    <a:pt x="716" y="640"/>
                  </a:cubicBezTo>
                  <a:cubicBezTo>
                    <a:pt x="689" y="640"/>
                    <a:pt x="689" y="640"/>
                    <a:pt x="689" y="640"/>
                  </a:cubicBezTo>
                  <a:cubicBezTo>
                    <a:pt x="674" y="640"/>
                    <a:pt x="662" y="628"/>
                    <a:pt x="662" y="613"/>
                  </a:cubicBezTo>
                  <a:cubicBezTo>
                    <a:pt x="662" y="407"/>
                    <a:pt x="662" y="407"/>
                    <a:pt x="662" y="407"/>
                  </a:cubicBezTo>
                  <a:cubicBezTo>
                    <a:pt x="716" y="407"/>
                    <a:pt x="716" y="407"/>
                    <a:pt x="716" y="407"/>
                  </a:cubicBezTo>
                  <a:cubicBezTo>
                    <a:pt x="716" y="408"/>
                    <a:pt x="716" y="408"/>
                    <a:pt x="716" y="408"/>
                  </a:cubicBezTo>
                  <a:cubicBezTo>
                    <a:pt x="716" y="450"/>
                    <a:pt x="750" y="484"/>
                    <a:pt x="792" y="484"/>
                  </a:cubicBezTo>
                  <a:cubicBezTo>
                    <a:pt x="1252" y="484"/>
                    <a:pt x="1252" y="484"/>
                    <a:pt x="1252" y="484"/>
                  </a:cubicBezTo>
                  <a:cubicBezTo>
                    <a:pt x="1294" y="484"/>
                    <a:pt x="1328" y="450"/>
                    <a:pt x="1328" y="408"/>
                  </a:cubicBezTo>
                  <a:cubicBezTo>
                    <a:pt x="1328" y="357"/>
                    <a:pt x="1328" y="357"/>
                    <a:pt x="1328" y="357"/>
                  </a:cubicBezTo>
                  <a:cubicBezTo>
                    <a:pt x="1328" y="316"/>
                    <a:pt x="1294" y="282"/>
                    <a:pt x="1252" y="282"/>
                  </a:cubicBezTo>
                  <a:cubicBezTo>
                    <a:pt x="792" y="282"/>
                    <a:pt x="792" y="282"/>
                    <a:pt x="792" y="282"/>
                  </a:cubicBezTo>
                  <a:cubicBezTo>
                    <a:pt x="750" y="282"/>
                    <a:pt x="716" y="316"/>
                    <a:pt x="716" y="357"/>
                  </a:cubicBezTo>
                  <a:cubicBezTo>
                    <a:pt x="716" y="359"/>
                    <a:pt x="716" y="359"/>
                    <a:pt x="716" y="359"/>
                  </a:cubicBezTo>
                  <a:cubicBezTo>
                    <a:pt x="662" y="359"/>
                    <a:pt x="662" y="359"/>
                    <a:pt x="662" y="359"/>
                  </a:cubicBezTo>
                  <a:cubicBezTo>
                    <a:pt x="662" y="152"/>
                    <a:pt x="662" y="152"/>
                    <a:pt x="662" y="152"/>
                  </a:cubicBezTo>
                  <a:cubicBezTo>
                    <a:pt x="662" y="137"/>
                    <a:pt x="674" y="125"/>
                    <a:pt x="689" y="125"/>
                  </a:cubicBezTo>
                  <a:cubicBezTo>
                    <a:pt x="716" y="125"/>
                    <a:pt x="716" y="125"/>
                    <a:pt x="716" y="125"/>
                  </a:cubicBezTo>
                  <a:cubicBezTo>
                    <a:pt x="716" y="127"/>
                    <a:pt x="716" y="127"/>
                    <a:pt x="716" y="127"/>
                  </a:cubicBezTo>
                  <a:cubicBezTo>
                    <a:pt x="716" y="168"/>
                    <a:pt x="750" y="202"/>
                    <a:pt x="792" y="202"/>
                  </a:cubicBezTo>
                  <a:cubicBezTo>
                    <a:pt x="1252" y="202"/>
                    <a:pt x="1252" y="202"/>
                    <a:pt x="1252" y="202"/>
                  </a:cubicBezTo>
                  <a:cubicBezTo>
                    <a:pt x="1294" y="202"/>
                    <a:pt x="1328" y="168"/>
                    <a:pt x="1328" y="127"/>
                  </a:cubicBezTo>
                  <a:cubicBezTo>
                    <a:pt x="1328" y="76"/>
                    <a:pt x="1328" y="76"/>
                    <a:pt x="1328" y="76"/>
                  </a:cubicBezTo>
                  <a:cubicBezTo>
                    <a:pt x="1328" y="34"/>
                    <a:pt x="1294" y="0"/>
                    <a:pt x="1252" y="0"/>
                  </a:cubicBezTo>
                  <a:close/>
                  <a:moveTo>
                    <a:pt x="512" y="485"/>
                  </a:moveTo>
                  <a:cubicBezTo>
                    <a:pt x="512" y="500"/>
                    <a:pt x="499" y="512"/>
                    <a:pt x="484" y="512"/>
                  </a:cubicBezTo>
                  <a:cubicBezTo>
                    <a:pt x="75" y="512"/>
                    <a:pt x="75" y="512"/>
                    <a:pt x="75" y="512"/>
                  </a:cubicBezTo>
                  <a:cubicBezTo>
                    <a:pt x="60" y="512"/>
                    <a:pt x="48" y="500"/>
                    <a:pt x="48" y="485"/>
                  </a:cubicBezTo>
                  <a:cubicBezTo>
                    <a:pt x="48" y="280"/>
                    <a:pt x="48" y="280"/>
                    <a:pt x="48" y="280"/>
                  </a:cubicBezTo>
                  <a:cubicBezTo>
                    <a:pt x="48" y="265"/>
                    <a:pt x="60" y="253"/>
                    <a:pt x="75" y="253"/>
                  </a:cubicBezTo>
                  <a:cubicBezTo>
                    <a:pt x="484" y="253"/>
                    <a:pt x="484" y="253"/>
                    <a:pt x="484" y="253"/>
                  </a:cubicBezTo>
                  <a:cubicBezTo>
                    <a:pt x="499" y="253"/>
                    <a:pt x="512" y="265"/>
                    <a:pt x="512" y="280"/>
                  </a:cubicBezTo>
                  <a:lnTo>
                    <a:pt x="512" y="485"/>
                  </a:lnTo>
                  <a:close/>
                  <a:moveTo>
                    <a:pt x="764" y="639"/>
                  </a:moveTo>
                  <a:cubicBezTo>
                    <a:pt x="764" y="624"/>
                    <a:pt x="777" y="612"/>
                    <a:pt x="792" y="612"/>
                  </a:cubicBezTo>
                  <a:cubicBezTo>
                    <a:pt x="1252" y="612"/>
                    <a:pt x="1252" y="612"/>
                    <a:pt x="1252" y="612"/>
                  </a:cubicBezTo>
                  <a:cubicBezTo>
                    <a:pt x="1267" y="612"/>
                    <a:pt x="1280" y="624"/>
                    <a:pt x="1280" y="639"/>
                  </a:cubicBezTo>
                  <a:cubicBezTo>
                    <a:pt x="1280" y="690"/>
                    <a:pt x="1280" y="690"/>
                    <a:pt x="1280" y="690"/>
                  </a:cubicBezTo>
                  <a:cubicBezTo>
                    <a:pt x="1280" y="705"/>
                    <a:pt x="1267" y="717"/>
                    <a:pt x="1252" y="717"/>
                  </a:cubicBezTo>
                  <a:cubicBezTo>
                    <a:pt x="792" y="717"/>
                    <a:pt x="792" y="717"/>
                    <a:pt x="792" y="717"/>
                  </a:cubicBezTo>
                  <a:cubicBezTo>
                    <a:pt x="777" y="717"/>
                    <a:pt x="764" y="705"/>
                    <a:pt x="764" y="690"/>
                  </a:cubicBezTo>
                  <a:lnTo>
                    <a:pt x="764" y="639"/>
                  </a:lnTo>
                  <a:close/>
                  <a:moveTo>
                    <a:pt x="764" y="357"/>
                  </a:moveTo>
                  <a:cubicBezTo>
                    <a:pt x="764" y="342"/>
                    <a:pt x="777" y="330"/>
                    <a:pt x="792" y="330"/>
                  </a:cubicBezTo>
                  <a:cubicBezTo>
                    <a:pt x="1252" y="330"/>
                    <a:pt x="1252" y="330"/>
                    <a:pt x="1252" y="330"/>
                  </a:cubicBezTo>
                  <a:cubicBezTo>
                    <a:pt x="1267" y="330"/>
                    <a:pt x="1280" y="342"/>
                    <a:pt x="1280" y="357"/>
                  </a:cubicBezTo>
                  <a:cubicBezTo>
                    <a:pt x="1280" y="408"/>
                    <a:pt x="1280" y="408"/>
                    <a:pt x="1280" y="408"/>
                  </a:cubicBezTo>
                  <a:cubicBezTo>
                    <a:pt x="1280" y="423"/>
                    <a:pt x="1267" y="436"/>
                    <a:pt x="1252" y="436"/>
                  </a:cubicBezTo>
                  <a:cubicBezTo>
                    <a:pt x="792" y="436"/>
                    <a:pt x="792" y="436"/>
                    <a:pt x="792" y="436"/>
                  </a:cubicBezTo>
                  <a:cubicBezTo>
                    <a:pt x="777" y="436"/>
                    <a:pt x="764" y="423"/>
                    <a:pt x="764" y="408"/>
                  </a:cubicBezTo>
                  <a:lnTo>
                    <a:pt x="764" y="357"/>
                  </a:lnTo>
                  <a:close/>
                  <a:moveTo>
                    <a:pt x="1280" y="127"/>
                  </a:moveTo>
                  <a:cubicBezTo>
                    <a:pt x="1280" y="142"/>
                    <a:pt x="1267" y="154"/>
                    <a:pt x="1252" y="154"/>
                  </a:cubicBezTo>
                  <a:cubicBezTo>
                    <a:pt x="792" y="154"/>
                    <a:pt x="792" y="154"/>
                    <a:pt x="792" y="154"/>
                  </a:cubicBezTo>
                  <a:cubicBezTo>
                    <a:pt x="777" y="154"/>
                    <a:pt x="764" y="142"/>
                    <a:pt x="764" y="127"/>
                  </a:cubicBezTo>
                  <a:cubicBezTo>
                    <a:pt x="764" y="76"/>
                    <a:pt x="764" y="76"/>
                    <a:pt x="764" y="76"/>
                  </a:cubicBezTo>
                  <a:cubicBezTo>
                    <a:pt x="764" y="61"/>
                    <a:pt x="777" y="48"/>
                    <a:pt x="792" y="48"/>
                  </a:cubicBezTo>
                  <a:cubicBezTo>
                    <a:pt x="1252" y="48"/>
                    <a:pt x="1252" y="48"/>
                    <a:pt x="1252" y="48"/>
                  </a:cubicBezTo>
                  <a:cubicBezTo>
                    <a:pt x="1267" y="48"/>
                    <a:pt x="1280" y="61"/>
                    <a:pt x="1280" y="76"/>
                  </a:cubicBezTo>
                  <a:lnTo>
                    <a:pt x="1280" y="127"/>
                  </a:lnTo>
                  <a:close/>
                  <a:moveTo>
                    <a:pt x="1280" y="127"/>
                  </a:moveTo>
                  <a:cubicBezTo>
                    <a:pt x="1280" y="127"/>
                    <a:pt x="1280" y="127"/>
                    <a:pt x="1280" y="1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1" name="Freeform 11"/>
            <p:cNvSpPr>
              <a:spLocks noEditPoints="1"/>
            </p:cNvSpPr>
            <p:nvPr/>
          </p:nvSpPr>
          <p:spPr bwMode="auto">
            <a:xfrm>
              <a:off x="-184150" y="2270125"/>
              <a:ext cx="1119188" cy="874713"/>
            </a:xfrm>
            <a:custGeom>
              <a:avLst/>
              <a:gdLst>
                <a:gd name="T0" fmla="*/ 1509 w 1635"/>
                <a:gd name="T1" fmla="*/ 0 h 1277"/>
                <a:gd name="T2" fmla="*/ 126 w 1635"/>
                <a:gd name="T3" fmla="*/ 0 h 1277"/>
                <a:gd name="T4" fmla="*/ 0 w 1635"/>
                <a:gd name="T5" fmla="*/ 126 h 1277"/>
                <a:gd name="T6" fmla="*/ 0 w 1635"/>
                <a:gd name="T7" fmla="*/ 1150 h 1277"/>
                <a:gd name="T8" fmla="*/ 126 w 1635"/>
                <a:gd name="T9" fmla="*/ 1277 h 1277"/>
                <a:gd name="T10" fmla="*/ 1509 w 1635"/>
                <a:gd name="T11" fmla="*/ 1277 h 1277"/>
                <a:gd name="T12" fmla="*/ 1635 w 1635"/>
                <a:gd name="T13" fmla="*/ 1150 h 1277"/>
                <a:gd name="T14" fmla="*/ 1635 w 1635"/>
                <a:gd name="T15" fmla="*/ 126 h 1277"/>
                <a:gd name="T16" fmla="*/ 1509 w 1635"/>
                <a:gd name="T17" fmla="*/ 0 h 1277"/>
                <a:gd name="T18" fmla="*/ 126 w 1635"/>
                <a:gd name="T19" fmla="*/ 48 h 1277"/>
                <a:gd name="T20" fmla="*/ 1509 w 1635"/>
                <a:gd name="T21" fmla="*/ 48 h 1277"/>
                <a:gd name="T22" fmla="*/ 1587 w 1635"/>
                <a:gd name="T23" fmla="*/ 126 h 1277"/>
                <a:gd name="T24" fmla="*/ 1587 w 1635"/>
                <a:gd name="T25" fmla="*/ 205 h 1277"/>
                <a:gd name="T26" fmla="*/ 48 w 1635"/>
                <a:gd name="T27" fmla="*/ 205 h 1277"/>
                <a:gd name="T28" fmla="*/ 48 w 1635"/>
                <a:gd name="T29" fmla="*/ 126 h 1277"/>
                <a:gd name="T30" fmla="*/ 126 w 1635"/>
                <a:gd name="T31" fmla="*/ 48 h 1277"/>
                <a:gd name="T32" fmla="*/ 1509 w 1635"/>
                <a:gd name="T33" fmla="*/ 1229 h 1277"/>
                <a:gd name="T34" fmla="*/ 126 w 1635"/>
                <a:gd name="T35" fmla="*/ 1229 h 1277"/>
                <a:gd name="T36" fmla="*/ 48 w 1635"/>
                <a:gd name="T37" fmla="*/ 1150 h 1277"/>
                <a:gd name="T38" fmla="*/ 48 w 1635"/>
                <a:gd name="T39" fmla="*/ 253 h 1277"/>
                <a:gd name="T40" fmla="*/ 1587 w 1635"/>
                <a:gd name="T41" fmla="*/ 253 h 1277"/>
                <a:gd name="T42" fmla="*/ 1587 w 1635"/>
                <a:gd name="T43" fmla="*/ 1150 h 1277"/>
                <a:gd name="T44" fmla="*/ 1509 w 1635"/>
                <a:gd name="T45" fmla="*/ 1229 h 1277"/>
                <a:gd name="T46" fmla="*/ 1509 w 1635"/>
                <a:gd name="T47" fmla="*/ 1229 h 1277"/>
                <a:gd name="T48" fmla="*/ 1509 w 1635"/>
                <a:gd name="T49" fmla="*/ 1229 h 1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35" h="1277">
                  <a:moveTo>
                    <a:pt x="1509" y="0"/>
                  </a:moveTo>
                  <a:cubicBezTo>
                    <a:pt x="126" y="0"/>
                    <a:pt x="126" y="0"/>
                    <a:pt x="126" y="0"/>
                  </a:cubicBezTo>
                  <a:cubicBezTo>
                    <a:pt x="57" y="0"/>
                    <a:pt x="0" y="57"/>
                    <a:pt x="0" y="126"/>
                  </a:cubicBezTo>
                  <a:cubicBezTo>
                    <a:pt x="0" y="1150"/>
                    <a:pt x="0" y="1150"/>
                    <a:pt x="0" y="1150"/>
                  </a:cubicBezTo>
                  <a:cubicBezTo>
                    <a:pt x="0" y="1220"/>
                    <a:pt x="57" y="1277"/>
                    <a:pt x="126" y="1277"/>
                  </a:cubicBezTo>
                  <a:cubicBezTo>
                    <a:pt x="1509" y="1277"/>
                    <a:pt x="1509" y="1277"/>
                    <a:pt x="1509" y="1277"/>
                  </a:cubicBezTo>
                  <a:cubicBezTo>
                    <a:pt x="1579" y="1277"/>
                    <a:pt x="1635" y="1220"/>
                    <a:pt x="1635" y="1150"/>
                  </a:cubicBezTo>
                  <a:cubicBezTo>
                    <a:pt x="1635" y="126"/>
                    <a:pt x="1635" y="126"/>
                    <a:pt x="1635" y="126"/>
                  </a:cubicBezTo>
                  <a:cubicBezTo>
                    <a:pt x="1635" y="57"/>
                    <a:pt x="1579" y="0"/>
                    <a:pt x="1509" y="0"/>
                  </a:cubicBezTo>
                  <a:close/>
                  <a:moveTo>
                    <a:pt x="126" y="48"/>
                  </a:moveTo>
                  <a:cubicBezTo>
                    <a:pt x="1509" y="48"/>
                    <a:pt x="1509" y="48"/>
                    <a:pt x="1509" y="48"/>
                  </a:cubicBezTo>
                  <a:cubicBezTo>
                    <a:pt x="1552" y="48"/>
                    <a:pt x="1587" y="83"/>
                    <a:pt x="1587" y="126"/>
                  </a:cubicBezTo>
                  <a:cubicBezTo>
                    <a:pt x="1587" y="205"/>
                    <a:pt x="1587" y="205"/>
                    <a:pt x="1587" y="205"/>
                  </a:cubicBezTo>
                  <a:cubicBezTo>
                    <a:pt x="48" y="205"/>
                    <a:pt x="48" y="205"/>
                    <a:pt x="48" y="205"/>
                  </a:cubicBezTo>
                  <a:cubicBezTo>
                    <a:pt x="48" y="126"/>
                    <a:pt x="48" y="126"/>
                    <a:pt x="48" y="126"/>
                  </a:cubicBezTo>
                  <a:cubicBezTo>
                    <a:pt x="48" y="83"/>
                    <a:pt x="83" y="48"/>
                    <a:pt x="126" y="48"/>
                  </a:cubicBezTo>
                  <a:close/>
                  <a:moveTo>
                    <a:pt x="1509" y="1229"/>
                  </a:moveTo>
                  <a:cubicBezTo>
                    <a:pt x="126" y="1229"/>
                    <a:pt x="126" y="1229"/>
                    <a:pt x="126" y="1229"/>
                  </a:cubicBezTo>
                  <a:cubicBezTo>
                    <a:pt x="83" y="1229"/>
                    <a:pt x="48" y="1194"/>
                    <a:pt x="48" y="1150"/>
                  </a:cubicBezTo>
                  <a:cubicBezTo>
                    <a:pt x="48" y="253"/>
                    <a:pt x="48" y="253"/>
                    <a:pt x="48" y="253"/>
                  </a:cubicBezTo>
                  <a:cubicBezTo>
                    <a:pt x="1587" y="253"/>
                    <a:pt x="1587" y="253"/>
                    <a:pt x="1587" y="253"/>
                  </a:cubicBezTo>
                  <a:cubicBezTo>
                    <a:pt x="1587" y="1150"/>
                    <a:pt x="1587" y="1150"/>
                    <a:pt x="1587" y="1150"/>
                  </a:cubicBezTo>
                  <a:cubicBezTo>
                    <a:pt x="1587" y="1194"/>
                    <a:pt x="1552" y="1229"/>
                    <a:pt x="1509" y="1229"/>
                  </a:cubicBezTo>
                  <a:close/>
                  <a:moveTo>
                    <a:pt x="1509" y="1229"/>
                  </a:moveTo>
                  <a:cubicBezTo>
                    <a:pt x="1509" y="1229"/>
                    <a:pt x="1509" y="1229"/>
                    <a:pt x="1509" y="122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3" name="Группа 64"/>
          <p:cNvGrpSpPr/>
          <p:nvPr/>
        </p:nvGrpSpPr>
        <p:grpSpPr>
          <a:xfrm>
            <a:off x="4953794" y="1922388"/>
            <a:ext cx="1198997" cy="1201637"/>
            <a:chOff x="4379913" y="1989138"/>
            <a:chExt cx="720725" cy="722312"/>
          </a:xfrm>
          <a:solidFill>
            <a:schemeClr val="tx2"/>
          </a:solidFill>
        </p:grpSpPr>
        <p:sp>
          <p:nvSpPr>
            <p:cNvPr id="57" name="Freeform 15"/>
            <p:cNvSpPr>
              <a:spLocks noEditPoints="1"/>
            </p:cNvSpPr>
            <p:nvPr/>
          </p:nvSpPr>
          <p:spPr bwMode="auto">
            <a:xfrm>
              <a:off x="4379913" y="1989138"/>
              <a:ext cx="720725" cy="722312"/>
            </a:xfrm>
            <a:custGeom>
              <a:avLst/>
              <a:gdLst>
                <a:gd name="T0" fmla="*/ 777 w 945"/>
                <a:gd name="T1" fmla="*/ 152 h 945"/>
                <a:gd name="T2" fmla="*/ 731 w 945"/>
                <a:gd name="T3" fmla="*/ 61 h 945"/>
                <a:gd name="T4" fmla="*/ 213 w 945"/>
                <a:gd name="T5" fmla="*/ 0 h 945"/>
                <a:gd name="T6" fmla="*/ 168 w 945"/>
                <a:gd name="T7" fmla="*/ 61 h 945"/>
                <a:gd name="T8" fmla="*/ 61 w 945"/>
                <a:gd name="T9" fmla="*/ 152 h 945"/>
                <a:gd name="T10" fmla="*/ 0 w 945"/>
                <a:gd name="T11" fmla="*/ 701 h 945"/>
                <a:gd name="T12" fmla="*/ 213 w 945"/>
                <a:gd name="T13" fmla="*/ 762 h 945"/>
                <a:gd name="T14" fmla="*/ 731 w 945"/>
                <a:gd name="T15" fmla="*/ 945 h 945"/>
                <a:gd name="T16" fmla="*/ 884 w 945"/>
                <a:gd name="T17" fmla="*/ 762 h 945"/>
                <a:gd name="T18" fmla="*/ 945 w 945"/>
                <a:gd name="T19" fmla="*/ 213 h 945"/>
                <a:gd name="T20" fmla="*/ 731 w 945"/>
                <a:gd name="T21" fmla="*/ 91 h 945"/>
                <a:gd name="T22" fmla="*/ 747 w 945"/>
                <a:gd name="T23" fmla="*/ 152 h 945"/>
                <a:gd name="T24" fmla="*/ 731 w 945"/>
                <a:gd name="T25" fmla="*/ 91 h 945"/>
                <a:gd name="T26" fmla="*/ 701 w 945"/>
                <a:gd name="T27" fmla="*/ 30 h 945"/>
                <a:gd name="T28" fmla="*/ 244 w 945"/>
                <a:gd name="T29" fmla="*/ 290 h 945"/>
                <a:gd name="T30" fmla="*/ 198 w 945"/>
                <a:gd name="T31" fmla="*/ 91 h 945"/>
                <a:gd name="T32" fmla="*/ 213 w 945"/>
                <a:gd name="T33" fmla="*/ 152 h 945"/>
                <a:gd name="T34" fmla="*/ 198 w 945"/>
                <a:gd name="T35" fmla="*/ 91 h 945"/>
                <a:gd name="T36" fmla="*/ 244 w 945"/>
                <a:gd name="T37" fmla="*/ 655 h 945"/>
                <a:gd name="T38" fmla="*/ 701 w 945"/>
                <a:gd name="T39" fmla="*/ 914 h 945"/>
                <a:gd name="T40" fmla="*/ 213 w 945"/>
                <a:gd name="T41" fmla="*/ 625 h 945"/>
                <a:gd name="T42" fmla="*/ 198 w 945"/>
                <a:gd name="T43" fmla="*/ 670 h 945"/>
                <a:gd name="T44" fmla="*/ 747 w 945"/>
                <a:gd name="T45" fmla="*/ 610 h 945"/>
                <a:gd name="T46" fmla="*/ 731 w 945"/>
                <a:gd name="T47" fmla="*/ 670 h 945"/>
                <a:gd name="T48" fmla="*/ 213 w 945"/>
                <a:gd name="T49" fmla="*/ 625 h 945"/>
                <a:gd name="T50" fmla="*/ 884 w 945"/>
                <a:gd name="T51" fmla="*/ 731 h 945"/>
                <a:gd name="T52" fmla="*/ 731 w 945"/>
                <a:gd name="T53" fmla="*/ 701 h 945"/>
                <a:gd name="T54" fmla="*/ 777 w 945"/>
                <a:gd name="T55" fmla="*/ 579 h 945"/>
                <a:gd name="T56" fmla="*/ 168 w 945"/>
                <a:gd name="T57" fmla="*/ 701 h 945"/>
                <a:gd name="T58" fmla="*/ 213 w 945"/>
                <a:gd name="T59" fmla="*/ 731 h 945"/>
                <a:gd name="T60" fmla="*/ 30 w 945"/>
                <a:gd name="T61" fmla="*/ 701 h 945"/>
                <a:gd name="T62" fmla="*/ 61 w 945"/>
                <a:gd name="T63" fmla="*/ 183 h 945"/>
                <a:gd name="T64" fmla="*/ 213 w 945"/>
                <a:gd name="T65" fmla="*/ 320 h 945"/>
                <a:gd name="T66" fmla="*/ 731 w 945"/>
                <a:gd name="T67" fmla="*/ 183 h 945"/>
                <a:gd name="T68" fmla="*/ 914 w 945"/>
                <a:gd name="T69" fmla="*/ 213 h 945"/>
                <a:gd name="T70" fmla="*/ 914 w 945"/>
                <a:gd name="T71" fmla="*/ 701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45" h="945">
                  <a:moveTo>
                    <a:pt x="884" y="152"/>
                  </a:moveTo>
                  <a:cubicBezTo>
                    <a:pt x="777" y="152"/>
                    <a:pt x="777" y="152"/>
                    <a:pt x="777" y="152"/>
                  </a:cubicBezTo>
                  <a:cubicBezTo>
                    <a:pt x="777" y="61"/>
                    <a:pt x="777" y="61"/>
                    <a:pt x="777" y="61"/>
                  </a:cubicBezTo>
                  <a:cubicBezTo>
                    <a:pt x="731" y="61"/>
                    <a:pt x="731" y="61"/>
                    <a:pt x="731" y="61"/>
                  </a:cubicBezTo>
                  <a:cubicBezTo>
                    <a:pt x="731" y="0"/>
                    <a:pt x="731" y="0"/>
                    <a:pt x="731" y="0"/>
                  </a:cubicBezTo>
                  <a:cubicBezTo>
                    <a:pt x="213" y="0"/>
                    <a:pt x="213" y="0"/>
                    <a:pt x="213" y="0"/>
                  </a:cubicBezTo>
                  <a:cubicBezTo>
                    <a:pt x="213" y="61"/>
                    <a:pt x="213" y="61"/>
                    <a:pt x="213" y="61"/>
                  </a:cubicBezTo>
                  <a:cubicBezTo>
                    <a:pt x="168" y="61"/>
                    <a:pt x="168" y="61"/>
                    <a:pt x="168" y="61"/>
                  </a:cubicBezTo>
                  <a:cubicBezTo>
                    <a:pt x="168" y="152"/>
                    <a:pt x="168" y="152"/>
                    <a:pt x="168" y="152"/>
                  </a:cubicBezTo>
                  <a:cubicBezTo>
                    <a:pt x="61" y="152"/>
                    <a:pt x="61" y="152"/>
                    <a:pt x="61" y="152"/>
                  </a:cubicBezTo>
                  <a:cubicBezTo>
                    <a:pt x="27" y="152"/>
                    <a:pt x="0" y="180"/>
                    <a:pt x="0" y="213"/>
                  </a:cubicBezTo>
                  <a:cubicBezTo>
                    <a:pt x="0" y="701"/>
                    <a:pt x="0" y="701"/>
                    <a:pt x="0" y="701"/>
                  </a:cubicBezTo>
                  <a:cubicBezTo>
                    <a:pt x="0" y="735"/>
                    <a:pt x="27" y="762"/>
                    <a:pt x="61" y="762"/>
                  </a:cubicBezTo>
                  <a:cubicBezTo>
                    <a:pt x="213" y="762"/>
                    <a:pt x="213" y="762"/>
                    <a:pt x="213" y="762"/>
                  </a:cubicBezTo>
                  <a:cubicBezTo>
                    <a:pt x="213" y="945"/>
                    <a:pt x="213" y="945"/>
                    <a:pt x="213" y="945"/>
                  </a:cubicBezTo>
                  <a:cubicBezTo>
                    <a:pt x="731" y="945"/>
                    <a:pt x="731" y="945"/>
                    <a:pt x="731" y="945"/>
                  </a:cubicBezTo>
                  <a:cubicBezTo>
                    <a:pt x="731" y="762"/>
                    <a:pt x="731" y="762"/>
                    <a:pt x="731" y="762"/>
                  </a:cubicBezTo>
                  <a:cubicBezTo>
                    <a:pt x="884" y="762"/>
                    <a:pt x="884" y="762"/>
                    <a:pt x="884" y="762"/>
                  </a:cubicBezTo>
                  <a:cubicBezTo>
                    <a:pt x="918" y="762"/>
                    <a:pt x="945" y="735"/>
                    <a:pt x="945" y="701"/>
                  </a:cubicBezTo>
                  <a:cubicBezTo>
                    <a:pt x="945" y="213"/>
                    <a:pt x="945" y="213"/>
                    <a:pt x="945" y="213"/>
                  </a:cubicBezTo>
                  <a:cubicBezTo>
                    <a:pt x="945" y="180"/>
                    <a:pt x="918" y="152"/>
                    <a:pt x="884" y="152"/>
                  </a:cubicBezTo>
                  <a:close/>
                  <a:moveTo>
                    <a:pt x="731" y="91"/>
                  </a:moveTo>
                  <a:cubicBezTo>
                    <a:pt x="747" y="91"/>
                    <a:pt x="747" y="91"/>
                    <a:pt x="747" y="91"/>
                  </a:cubicBezTo>
                  <a:cubicBezTo>
                    <a:pt x="747" y="152"/>
                    <a:pt x="747" y="152"/>
                    <a:pt x="747" y="152"/>
                  </a:cubicBezTo>
                  <a:cubicBezTo>
                    <a:pt x="731" y="152"/>
                    <a:pt x="731" y="152"/>
                    <a:pt x="731" y="152"/>
                  </a:cubicBezTo>
                  <a:lnTo>
                    <a:pt x="731" y="91"/>
                  </a:lnTo>
                  <a:close/>
                  <a:moveTo>
                    <a:pt x="244" y="30"/>
                  </a:moveTo>
                  <a:cubicBezTo>
                    <a:pt x="701" y="30"/>
                    <a:pt x="701" y="30"/>
                    <a:pt x="701" y="30"/>
                  </a:cubicBezTo>
                  <a:cubicBezTo>
                    <a:pt x="701" y="290"/>
                    <a:pt x="701" y="290"/>
                    <a:pt x="701" y="290"/>
                  </a:cubicBezTo>
                  <a:cubicBezTo>
                    <a:pt x="244" y="290"/>
                    <a:pt x="244" y="290"/>
                    <a:pt x="244" y="290"/>
                  </a:cubicBezTo>
                  <a:lnTo>
                    <a:pt x="244" y="30"/>
                  </a:lnTo>
                  <a:close/>
                  <a:moveTo>
                    <a:pt x="198" y="91"/>
                  </a:moveTo>
                  <a:cubicBezTo>
                    <a:pt x="213" y="91"/>
                    <a:pt x="213" y="91"/>
                    <a:pt x="213" y="91"/>
                  </a:cubicBezTo>
                  <a:cubicBezTo>
                    <a:pt x="213" y="152"/>
                    <a:pt x="213" y="152"/>
                    <a:pt x="213" y="152"/>
                  </a:cubicBezTo>
                  <a:cubicBezTo>
                    <a:pt x="198" y="152"/>
                    <a:pt x="198" y="152"/>
                    <a:pt x="198" y="152"/>
                  </a:cubicBezTo>
                  <a:lnTo>
                    <a:pt x="198" y="91"/>
                  </a:lnTo>
                  <a:close/>
                  <a:moveTo>
                    <a:pt x="244" y="914"/>
                  </a:moveTo>
                  <a:cubicBezTo>
                    <a:pt x="244" y="655"/>
                    <a:pt x="244" y="655"/>
                    <a:pt x="244" y="655"/>
                  </a:cubicBezTo>
                  <a:cubicBezTo>
                    <a:pt x="701" y="655"/>
                    <a:pt x="701" y="655"/>
                    <a:pt x="701" y="655"/>
                  </a:cubicBezTo>
                  <a:cubicBezTo>
                    <a:pt x="701" y="914"/>
                    <a:pt x="701" y="914"/>
                    <a:pt x="701" y="914"/>
                  </a:cubicBezTo>
                  <a:lnTo>
                    <a:pt x="244" y="914"/>
                  </a:lnTo>
                  <a:close/>
                  <a:moveTo>
                    <a:pt x="213" y="625"/>
                  </a:moveTo>
                  <a:cubicBezTo>
                    <a:pt x="213" y="670"/>
                    <a:pt x="213" y="670"/>
                    <a:pt x="213" y="670"/>
                  </a:cubicBezTo>
                  <a:cubicBezTo>
                    <a:pt x="198" y="670"/>
                    <a:pt x="198" y="670"/>
                    <a:pt x="198" y="670"/>
                  </a:cubicBezTo>
                  <a:cubicBezTo>
                    <a:pt x="198" y="610"/>
                    <a:pt x="198" y="610"/>
                    <a:pt x="198" y="610"/>
                  </a:cubicBezTo>
                  <a:cubicBezTo>
                    <a:pt x="747" y="610"/>
                    <a:pt x="747" y="610"/>
                    <a:pt x="747" y="610"/>
                  </a:cubicBezTo>
                  <a:cubicBezTo>
                    <a:pt x="747" y="670"/>
                    <a:pt x="747" y="670"/>
                    <a:pt x="747" y="670"/>
                  </a:cubicBezTo>
                  <a:cubicBezTo>
                    <a:pt x="731" y="670"/>
                    <a:pt x="731" y="670"/>
                    <a:pt x="731" y="670"/>
                  </a:cubicBezTo>
                  <a:cubicBezTo>
                    <a:pt x="731" y="625"/>
                    <a:pt x="731" y="625"/>
                    <a:pt x="731" y="625"/>
                  </a:cubicBezTo>
                  <a:lnTo>
                    <a:pt x="213" y="625"/>
                  </a:lnTo>
                  <a:close/>
                  <a:moveTo>
                    <a:pt x="914" y="701"/>
                  </a:moveTo>
                  <a:cubicBezTo>
                    <a:pt x="914" y="718"/>
                    <a:pt x="901" y="731"/>
                    <a:pt x="884" y="731"/>
                  </a:cubicBezTo>
                  <a:cubicBezTo>
                    <a:pt x="731" y="731"/>
                    <a:pt x="731" y="731"/>
                    <a:pt x="731" y="731"/>
                  </a:cubicBezTo>
                  <a:cubicBezTo>
                    <a:pt x="731" y="701"/>
                    <a:pt x="731" y="701"/>
                    <a:pt x="731" y="701"/>
                  </a:cubicBezTo>
                  <a:cubicBezTo>
                    <a:pt x="777" y="701"/>
                    <a:pt x="777" y="701"/>
                    <a:pt x="777" y="701"/>
                  </a:cubicBezTo>
                  <a:cubicBezTo>
                    <a:pt x="777" y="579"/>
                    <a:pt x="777" y="579"/>
                    <a:pt x="777" y="579"/>
                  </a:cubicBezTo>
                  <a:cubicBezTo>
                    <a:pt x="168" y="579"/>
                    <a:pt x="168" y="579"/>
                    <a:pt x="168" y="579"/>
                  </a:cubicBezTo>
                  <a:cubicBezTo>
                    <a:pt x="168" y="701"/>
                    <a:pt x="168" y="701"/>
                    <a:pt x="168" y="701"/>
                  </a:cubicBezTo>
                  <a:cubicBezTo>
                    <a:pt x="213" y="701"/>
                    <a:pt x="213" y="701"/>
                    <a:pt x="213" y="701"/>
                  </a:cubicBezTo>
                  <a:cubicBezTo>
                    <a:pt x="213" y="731"/>
                    <a:pt x="213" y="731"/>
                    <a:pt x="213" y="731"/>
                  </a:cubicBezTo>
                  <a:cubicBezTo>
                    <a:pt x="61" y="731"/>
                    <a:pt x="61" y="731"/>
                    <a:pt x="61" y="731"/>
                  </a:cubicBezTo>
                  <a:cubicBezTo>
                    <a:pt x="44" y="731"/>
                    <a:pt x="30" y="718"/>
                    <a:pt x="30" y="701"/>
                  </a:cubicBezTo>
                  <a:cubicBezTo>
                    <a:pt x="30" y="213"/>
                    <a:pt x="30" y="213"/>
                    <a:pt x="30" y="213"/>
                  </a:cubicBezTo>
                  <a:cubicBezTo>
                    <a:pt x="30" y="196"/>
                    <a:pt x="44" y="183"/>
                    <a:pt x="61" y="183"/>
                  </a:cubicBezTo>
                  <a:cubicBezTo>
                    <a:pt x="213" y="183"/>
                    <a:pt x="213" y="183"/>
                    <a:pt x="213" y="183"/>
                  </a:cubicBezTo>
                  <a:cubicBezTo>
                    <a:pt x="213" y="320"/>
                    <a:pt x="213" y="320"/>
                    <a:pt x="213" y="320"/>
                  </a:cubicBezTo>
                  <a:cubicBezTo>
                    <a:pt x="731" y="320"/>
                    <a:pt x="731" y="320"/>
                    <a:pt x="731" y="320"/>
                  </a:cubicBezTo>
                  <a:cubicBezTo>
                    <a:pt x="731" y="183"/>
                    <a:pt x="731" y="183"/>
                    <a:pt x="731" y="183"/>
                  </a:cubicBezTo>
                  <a:cubicBezTo>
                    <a:pt x="884" y="183"/>
                    <a:pt x="884" y="183"/>
                    <a:pt x="884" y="183"/>
                  </a:cubicBezTo>
                  <a:cubicBezTo>
                    <a:pt x="901" y="183"/>
                    <a:pt x="914" y="196"/>
                    <a:pt x="914" y="213"/>
                  </a:cubicBezTo>
                  <a:lnTo>
                    <a:pt x="914" y="701"/>
                  </a:lnTo>
                  <a:close/>
                  <a:moveTo>
                    <a:pt x="914" y="701"/>
                  </a:moveTo>
                  <a:cubicBezTo>
                    <a:pt x="914" y="701"/>
                    <a:pt x="914" y="701"/>
                    <a:pt x="914" y="7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16"/>
            <p:cNvSpPr>
              <a:spLocks noEditPoints="1"/>
            </p:cNvSpPr>
            <p:nvPr/>
          </p:nvSpPr>
          <p:spPr bwMode="auto">
            <a:xfrm>
              <a:off x="4997450" y="2163763"/>
              <a:ext cx="68263" cy="69850"/>
            </a:xfrm>
            <a:custGeom>
              <a:avLst/>
              <a:gdLst>
                <a:gd name="T0" fmla="*/ 45 w 91"/>
                <a:gd name="T1" fmla="*/ 0 h 91"/>
                <a:gd name="T2" fmla="*/ 0 w 91"/>
                <a:gd name="T3" fmla="*/ 45 h 91"/>
                <a:gd name="T4" fmla="*/ 45 w 91"/>
                <a:gd name="T5" fmla="*/ 91 h 91"/>
                <a:gd name="T6" fmla="*/ 91 w 91"/>
                <a:gd name="T7" fmla="*/ 45 h 91"/>
                <a:gd name="T8" fmla="*/ 45 w 91"/>
                <a:gd name="T9" fmla="*/ 0 h 91"/>
                <a:gd name="T10" fmla="*/ 45 w 91"/>
                <a:gd name="T11" fmla="*/ 61 h 91"/>
                <a:gd name="T12" fmla="*/ 30 w 91"/>
                <a:gd name="T13" fmla="*/ 45 h 91"/>
                <a:gd name="T14" fmla="*/ 45 w 91"/>
                <a:gd name="T15" fmla="*/ 30 h 91"/>
                <a:gd name="T16" fmla="*/ 61 w 91"/>
                <a:gd name="T17" fmla="*/ 45 h 91"/>
                <a:gd name="T18" fmla="*/ 45 w 91"/>
                <a:gd name="T19" fmla="*/ 61 h 91"/>
                <a:gd name="T20" fmla="*/ 45 w 91"/>
                <a:gd name="T21" fmla="*/ 61 h 91"/>
                <a:gd name="T22" fmla="*/ 45 w 91"/>
                <a:gd name="T23" fmla="*/ 6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91">
                  <a:moveTo>
                    <a:pt x="45" y="0"/>
                  </a:moveTo>
                  <a:cubicBezTo>
                    <a:pt x="20" y="0"/>
                    <a:pt x="0" y="20"/>
                    <a:pt x="0" y="45"/>
                  </a:cubicBezTo>
                  <a:cubicBezTo>
                    <a:pt x="0" y="70"/>
                    <a:pt x="20" y="91"/>
                    <a:pt x="45" y="91"/>
                  </a:cubicBezTo>
                  <a:cubicBezTo>
                    <a:pt x="71" y="91"/>
                    <a:pt x="91" y="70"/>
                    <a:pt x="91" y="45"/>
                  </a:cubicBezTo>
                  <a:cubicBezTo>
                    <a:pt x="91" y="20"/>
                    <a:pt x="71" y="0"/>
                    <a:pt x="45" y="0"/>
                  </a:cubicBezTo>
                  <a:close/>
                  <a:moveTo>
                    <a:pt x="45" y="61"/>
                  </a:moveTo>
                  <a:cubicBezTo>
                    <a:pt x="37" y="61"/>
                    <a:pt x="30" y="54"/>
                    <a:pt x="30" y="45"/>
                  </a:cubicBezTo>
                  <a:cubicBezTo>
                    <a:pt x="30" y="37"/>
                    <a:pt x="37" y="30"/>
                    <a:pt x="45" y="30"/>
                  </a:cubicBezTo>
                  <a:cubicBezTo>
                    <a:pt x="54" y="30"/>
                    <a:pt x="61" y="37"/>
                    <a:pt x="61" y="45"/>
                  </a:cubicBezTo>
                  <a:cubicBezTo>
                    <a:pt x="61" y="54"/>
                    <a:pt x="54" y="61"/>
                    <a:pt x="45" y="61"/>
                  </a:cubicBezTo>
                  <a:close/>
                  <a:moveTo>
                    <a:pt x="45" y="61"/>
                  </a:moveTo>
                  <a:cubicBezTo>
                    <a:pt x="45" y="61"/>
                    <a:pt x="45" y="61"/>
                    <a:pt x="45" y="6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Rectangle 17"/>
            <p:cNvSpPr>
              <a:spLocks noChangeArrowheads="1"/>
            </p:cNvSpPr>
            <p:nvPr/>
          </p:nvSpPr>
          <p:spPr bwMode="auto">
            <a:xfrm>
              <a:off x="4587875" y="2640013"/>
              <a:ext cx="303213" cy="238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Rectangle 18"/>
            <p:cNvSpPr>
              <a:spLocks noChangeArrowheads="1"/>
            </p:cNvSpPr>
            <p:nvPr/>
          </p:nvSpPr>
          <p:spPr bwMode="auto">
            <a:xfrm>
              <a:off x="4587875" y="2593975"/>
              <a:ext cx="303213" cy="238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Rectangle 19"/>
            <p:cNvSpPr>
              <a:spLocks noChangeArrowheads="1"/>
            </p:cNvSpPr>
            <p:nvPr/>
          </p:nvSpPr>
          <p:spPr bwMode="auto">
            <a:xfrm>
              <a:off x="4587875" y="2547938"/>
              <a:ext cx="23813"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Rectangle 20"/>
            <p:cNvSpPr>
              <a:spLocks noChangeArrowheads="1"/>
            </p:cNvSpPr>
            <p:nvPr/>
          </p:nvSpPr>
          <p:spPr bwMode="auto">
            <a:xfrm>
              <a:off x="4635500" y="2547938"/>
              <a:ext cx="23813"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Rectangle 21"/>
            <p:cNvSpPr>
              <a:spLocks noChangeArrowheads="1"/>
            </p:cNvSpPr>
            <p:nvPr/>
          </p:nvSpPr>
          <p:spPr bwMode="auto">
            <a:xfrm>
              <a:off x="4681538" y="2547938"/>
              <a:ext cx="23813"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Rectangle 22"/>
            <p:cNvSpPr>
              <a:spLocks noChangeArrowheads="1"/>
            </p:cNvSpPr>
            <p:nvPr/>
          </p:nvSpPr>
          <p:spPr bwMode="auto">
            <a:xfrm>
              <a:off x="4519613" y="2255838"/>
              <a:ext cx="441325" cy="238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1269686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281386" y="266204"/>
            <a:ext cx="8338170" cy="504056"/>
          </a:xfrm>
        </p:spPr>
        <p:txBody>
          <a:bodyPr/>
          <a:lstStyle/>
          <a:p>
            <a:pPr algn="ctr"/>
            <a:r>
              <a:rPr lang="ru-RU" dirty="0" smtClean="0"/>
              <a:t>1С:Подрядчик строительства. Управление финансами</a:t>
            </a:r>
            <a:endParaRPr lang="ru-RU" dirty="0"/>
          </a:p>
        </p:txBody>
      </p:sp>
      <p:pic>
        <p:nvPicPr>
          <p:cNvPr id="46" name="Рисунок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3354" y="698252"/>
            <a:ext cx="8698210" cy="5311156"/>
          </a:xfrm>
          <a:prstGeom prst="rect">
            <a:avLst/>
          </a:prstGeom>
          <a:ln>
            <a:solidFill>
              <a:srgbClr val="000000"/>
            </a:solidFill>
          </a:ln>
        </p:spPr>
      </p:pic>
      <p:pic>
        <p:nvPicPr>
          <p:cNvPr id="48" name="Рисунок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354" y="986284"/>
            <a:ext cx="8698210" cy="5409058"/>
          </a:xfrm>
          <a:prstGeom prst="rect">
            <a:avLst/>
          </a:prstGeom>
          <a:ln>
            <a:solidFill>
              <a:srgbClr val="000000"/>
            </a:solidFill>
          </a:ln>
        </p:spPr>
      </p:pic>
      <p:pic>
        <p:nvPicPr>
          <p:cNvPr id="54" name="Рисунок 5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3354" y="1346324"/>
            <a:ext cx="8698210" cy="5152999"/>
          </a:xfrm>
          <a:prstGeom prst="rect">
            <a:avLst/>
          </a:prstGeom>
          <a:ln>
            <a:solidFill>
              <a:srgbClr val="000000"/>
            </a:solidFill>
          </a:ln>
        </p:spPr>
      </p:pic>
      <p:pic>
        <p:nvPicPr>
          <p:cNvPr id="47" name="Рисунок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3354" y="1634356"/>
            <a:ext cx="8698210" cy="4896544"/>
          </a:xfrm>
          <a:prstGeom prst="rect">
            <a:avLst/>
          </a:prstGeom>
          <a:ln>
            <a:solidFill>
              <a:srgbClr val="000000"/>
            </a:solidFill>
          </a:ln>
        </p:spPr>
      </p:pic>
      <p:pic>
        <p:nvPicPr>
          <p:cNvPr id="49" name="Рисунок 4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3354" y="1922388"/>
            <a:ext cx="8699844" cy="4608512"/>
          </a:xfrm>
          <a:prstGeom prst="rect">
            <a:avLst/>
          </a:prstGeom>
          <a:ln>
            <a:solidFill>
              <a:srgbClr val="000000"/>
            </a:solidFill>
          </a:ln>
        </p:spPr>
      </p:pic>
      <p:pic>
        <p:nvPicPr>
          <p:cNvPr id="1027" name="Picture 3"/>
          <p:cNvPicPr>
            <a:picLocks noChangeAspect="1" noChangeArrowheads="1"/>
          </p:cNvPicPr>
          <p:nvPr/>
        </p:nvPicPr>
        <p:blipFill>
          <a:blip r:embed="rId8" cstate="print"/>
          <a:srcRect l="14136" t="26861" r="17323" b="9408"/>
          <a:stretch>
            <a:fillRect/>
          </a:stretch>
        </p:blipFill>
        <p:spPr bwMode="auto">
          <a:xfrm>
            <a:off x="993354" y="2138412"/>
            <a:ext cx="8712968" cy="4329790"/>
          </a:xfrm>
          <a:prstGeom prst="rect">
            <a:avLst/>
          </a:prstGeom>
          <a:noFill/>
          <a:ln w="9525">
            <a:solidFill>
              <a:srgbClr val="000000"/>
            </a:solidFill>
            <a:miter lim="800000"/>
            <a:headEnd/>
            <a:tailEnd/>
          </a:ln>
        </p:spPr>
      </p:pic>
      <p:pic>
        <p:nvPicPr>
          <p:cNvPr id="1028" name="Picture 4"/>
          <p:cNvPicPr>
            <a:picLocks noChangeAspect="1" noChangeArrowheads="1"/>
          </p:cNvPicPr>
          <p:nvPr/>
        </p:nvPicPr>
        <p:blipFill>
          <a:blip r:embed="rId9" cstate="print"/>
          <a:srcRect l="13576" t="26146" r="22524" b="17539"/>
          <a:stretch>
            <a:fillRect/>
          </a:stretch>
        </p:blipFill>
        <p:spPr bwMode="auto">
          <a:xfrm>
            <a:off x="993354" y="2354436"/>
            <a:ext cx="8712968" cy="4176464"/>
          </a:xfrm>
          <a:prstGeom prst="rect">
            <a:avLst/>
          </a:prstGeom>
          <a:noFill/>
          <a:ln w="9525">
            <a:solidFill>
              <a:srgbClr val="000000"/>
            </a:solidFill>
            <a:miter lim="800000"/>
            <a:headEnd/>
            <a:tailEnd/>
          </a:ln>
        </p:spPr>
      </p:pic>
      <p:pic>
        <p:nvPicPr>
          <p:cNvPr id="1029" name="Picture 5"/>
          <p:cNvPicPr>
            <a:picLocks noChangeAspect="1" noChangeArrowheads="1"/>
          </p:cNvPicPr>
          <p:nvPr/>
        </p:nvPicPr>
        <p:blipFill>
          <a:blip r:embed="rId10" cstate="print"/>
          <a:srcRect l="14175" t="22400" r="5108" b="9701"/>
          <a:stretch>
            <a:fillRect/>
          </a:stretch>
        </p:blipFill>
        <p:spPr bwMode="auto">
          <a:xfrm>
            <a:off x="993354" y="2570460"/>
            <a:ext cx="8712968" cy="3960440"/>
          </a:xfrm>
          <a:prstGeom prst="rect">
            <a:avLst/>
          </a:prstGeom>
          <a:noFill/>
          <a:ln w="9525">
            <a:solidFill>
              <a:srgbClr val="000000"/>
            </a:solidFill>
            <a:miter lim="800000"/>
            <a:headEnd/>
            <a:tailEnd/>
          </a:ln>
        </p:spPr>
      </p:pic>
    </p:spTree>
    <p:extLst>
      <p:ext uri="{BB962C8B-B14F-4D97-AF65-F5344CB8AC3E}">
        <p14:creationId xmlns:p14="http://schemas.microsoft.com/office/powerpoint/2010/main" val="220156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down)">
                                      <p:cBhvr>
                                        <p:cTn id="10" dur="5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00"/>
                                        <p:tgtEl>
                                          <p:spTgt spid="4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wipe(down)">
                                      <p:cBhvr>
                                        <p:cTn id="20" dur="500"/>
                                        <p:tgtEl>
                                          <p:spTgt spid="5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down)">
                                      <p:cBhvr>
                                        <p:cTn id="25" dur="500"/>
                                        <p:tgtEl>
                                          <p:spTgt spid="4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down)">
                                      <p:cBhvr>
                                        <p:cTn id="30" dur="500"/>
                                        <p:tgtEl>
                                          <p:spTgt spid="4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027"/>
                                        </p:tgtEl>
                                        <p:attrNameLst>
                                          <p:attrName>style.visibility</p:attrName>
                                        </p:attrNameLst>
                                      </p:cBhvr>
                                      <p:to>
                                        <p:strVal val="visible"/>
                                      </p:to>
                                    </p:set>
                                    <p:animEffect transition="in" filter="wipe(down)">
                                      <p:cBhvr>
                                        <p:cTn id="35" dur="500"/>
                                        <p:tgtEl>
                                          <p:spTgt spid="102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028"/>
                                        </p:tgtEl>
                                        <p:attrNameLst>
                                          <p:attrName>style.visibility</p:attrName>
                                        </p:attrNameLst>
                                      </p:cBhvr>
                                      <p:to>
                                        <p:strVal val="visible"/>
                                      </p:to>
                                    </p:set>
                                    <p:animEffect transition="in" filter="wipe(down)">
                                      <p:cBhvr>
                                        <p:cTn id="40" dur="500"/>
                                        <p:tgtEl>
                                          <p:spTgt spid="102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029"/>
                                        </p:tgtEl>
                                        <p:attrNameLst>
                                          <p:attrName>style.visibility</p:attrName>
                                        </p:attrNameLst>
                                      </p:cBhvr>
                                      <p:to>
                                        <p:strVal val="visible"/>
                                      </p:to>
                                    </p:set>
                                    <p:animEffect transition="in" filter="wipe(down)">
                                      <p:cBhvr>
                                        <p:cTn id="45"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29658" y="21689"/>
            <a:ext cx="5618162" cy="1081088"/>
          </a:xfrm>
        </p:spPr>
        <p:txBody>
          <a:bodyPr/>
          <a:lstStyle/>
          <a:p>
            <a:pPr algn="r"/>
            <a:r>
              <a:rPr lang="ru-RU" dirty="0" smtClean="0"/>
              <a:t>Выпуск 1С:Подрядчик строительства. Управление финансами, редакции 3.1</a:t>
            </a:r>
            <a:br>
              <a:rPr lang="ru-RU" dirty="0" smtClean="0"/>
            </a:br>
            <a:r>
              <a:rPr lang="ru-RU" dirty="0" smtClean="0"/>
              <a:t>Декабрь 2022</a:t>
            </a:r>
            <a:endParaRPr lang="ru-RU" dirty="0"/>
          </a:p>
        </p:txBody>
      </p:sp>
      <p:sp>
        <p:nvSpPr>
          <p:cNvPr id="3" name="Объект 2"/>
          <p:cNvSpPr>
            <a:spLocks noGrp="1"/>
          </p:cNvSpPr>
          <p:nvPr>
            <p:ph idx="1"/>
          </p:nvPr>
        </p:nvSpPr>
        <p:spPr>
          <a:xfrm>
            <a:off x="489298" y="842268"/>
            <a:ext cx="8928100" cy="5256212"/>
          </a:xfrm>
        </p:spPr>
        <p:txBody>
          <a:bodyPr/>
          <a:lstStyle/>
          <a:p>
            <a:r>
              <a:rPr lang="ru-RU" b="1" dirty="0" smtClean="0"/>
              <a:t>Блок «Казначейство»:</a:t>
            </a:r>
          </a:p>
          <a:p>
            <a:pPr lvl="0"/>
            <a:r>
              <a:rPr lang="ru-RU" sz="1800" dirty="0" smtClean="0"/>
              <a:t>Маршруты согласования;</a:t>
            </a:r>
            <a:endParaRPr lang="ru-RU" sz="1800" dirty="0"/>
          </a:p>
          <a:p>
            <a:pPr lvl="0"/>
            <a:r>
              <a:rPr lang="ru-RU" sz="1800" dirty="0" smtClean="0"/>
              <a:t>Заявки </a:t>
            </a:r>
            <a:r>
              <a:rPr lang="ru-RU" sz="1800" dirty="0"/>
              <a:t>на расходование </a:t>
            </a:r>
            <a:r>
              <a:rPr lang="ru-RU" sz="1800" dirty="0" smtClean="0"/>
              <a:t>средств </a:t>
            </a:r>
            <a:r>
              <a:rPr lang="ru-RU" sz="1800" dirty="0"/>
              <a:t>с привязкой к </a:t>
            </a:r>
            <a:r>
              <a:rPr lang="ru-RU" sz="1800" dirty="0" smtClean="0"/>
              <a:t>бюджетам;</a:t>
            </a:r>
            <a:endParaRPr lang="ru-RU" sz="1800" dirty="0"/>
          </a:p>
          <a:p>
            <a:pPr lvl="0"/>
            <a:r>
              <a:rPr lang="ru-RU" sz="1800" dirty="0" smtClean="0"/>
              <a:t>Согласование заявок </a:t>
            </a:r>
            <a:r>
              <a:rPr lang="ru-RU" sz="1800" dirty="0"/>
              <a:t>(по очереди, всем сразу</a:t>
            </a:r>
            <a:r>
              <a:rPr lang="ru-RU" sz="1800" dirty="0" smtClean="0"/>
              <a:t>)</a:t>
            </a:r>
            <a:endParaRPr lang="ru-RU" sz="1800" dirty="0"/>
          </a:p>
          <a:p>
            <a:pPr lvl="0"/>
            <a:r>
              <a:rPr lang="ru-RU" sz="1800" dirty="0" smtClean="0"/>
              <a:t>Утверждение заявок, Формирование </a:t>
            </a:r>
            <a:r>
              <a:rPr lang="ru-RU" sz="1800" dirty="0"/>
              <a:t>платежных </a:t>
            </a:r>
            <a:r>
              <a:rPr lang="ru-RU" sz="1800" dirty="0" smtClean="0"/>
              <a:t>поручений</a:t>
            </a:r>
            <a:r>
              <a:rPr lang="ru-RU" sz="1800" dirty="0"/>
              <a:t>;</a:t>
            </a:r>
            <a:endParaRPr lang="ru-RU" sz="1800" dirty="0"/>
          </a:p>
          <a:p>
            <a:pPr lvl="0"/>
            <a:r>
              <a:rPr lang="ru-RU" sz="1800" dirty="0" smtClean="0"/>
              <a:t>Отчеты по </a:t>
            </a:r>
            <a:r>
              <a:rPr lang="ru-RU" sz="1800" dirty="0"/>
              <a:t>заявкам на расходование </a:t>
            </a:r>
            <a:r>
              <a:rPr lang="ru-RU" sz="1800" dirty="0" smtClean="0"/>
              <a:t>средств, Платежный календарь.</a:t>
            </a:r>
          </a:p>
          <a:p>
            <a:r>
              <a:rPr lang="ru-RU" b="1" dirty="0" smtClean="0"/>
              <a:t>Доработанный блок «Управление финансами»:</a:t>
            </a:r>
          </a:p>
          <a:p>
            <a:pPr lvl="0"/>
            <a:r>
              <a:rPr lang="ru-RU" sz="1800" dirty="0" smtClean="0"/>
              <a:t>Изменение </a:t>
            </a:r>
            <a:r>
              <a:rPr lang="ru-RU" sz="1800" dirty="0"/>
              <a:t>док. "План бюджета": выделение двух показателей: расчетная стоимость и сметная </a:t>
            </a:r>
            <a:r>
              <a:rPr lang="ru-RU" sz="1800" dirty="0" smtClean="0"/>
              <a:t>стоимость;</a:t>
            </a:r>
          </a:p>
          <a:p>
            <a:pPr lvl="0"/>
            <a:r>
              <a:rPr lang="ru-RU" sz="1800" dirty="0" smtClean="0"/>
              <a:t>доработка системы сбора фактических данных для финансовой подсистемы.</a:t>
            </a:r>
          </a:p>
          <a:p>
            <a:pPr lvl="0"/>
            <a:r>
              <a:rPr lang="ru-RU" b="1" dirty="0"/>
              <a:t>Доработанный </a:t>
            </a:r>
            <a:r>
              <a:rPr lang="ru-RU" b="1" dirty="0" smtClean="0"/>
              <a:t>блок «Подрядчик строительства»:</a:t>
            </a:r>
            <a:endParaRPr lang="ru-RU" b="1" dirty="0"/>
          </a:p>
          <a:p>
            <a:pPr lvl="0"/>
            <a:r>
              <a:rPr lang="ru-RU" sz="1800" dirty="0"/>
              <a:t>Док. "Распределительная ведомость ресурсов" и аналитика по ней.</a:t>
            </a:r>
          </a:p>
          <a:p>
            <a:pPr lvl="0"/>
            <a:r>
              <a:rPr lang="ru-RU" sz="1800" dirty="0"/>
              <a:t>Обработка «Загрузка сметы в формате АРПС 2.0».</a:t>
            </a:r>
          </a:p>
          <a:p>
            <a:pPr lvl="0"/>
            <a:endParaRPr lang="ru-RU" sz="1800" dirty="0"/>
          </a:p>
        </p:txBody>
      </p:sp>
    </p:spTree>
    <p:extLst>
      <p:ext uri="{BB962C8B-B14F-4D97-AF65-F5344CB8AC3E}">
        <p14:creationId xmlns:p14="http://schemas.microsoft.com/office/powerpoint/2010/main" val="741339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993354" y="194196"/>
            <a:ext cx="8640960" cy="864097"/>
          </a:xfrm>
        </p:spPr>
        <p:txBody>
          <a:bodyPr/>
          <a:lstStyle/>
          <a:p>
            <a:pPr algn="ctr"/>
            <a:r>
              <a:rPr lang="ru-RU" sz="2800" dirty="0" smtClean="0"/>
              <a:t>1С</a:t>
            </a:r>
            <a:r>
              <a:rPr lang="en-US" sz="2800" dirty="0" smtClean="0"/>
              <a:t>:</a:t>
            </a:r>
            <a:r>
              <a:rPr lang="ru-RU" sz="2800" dirty="0" smtClean="0"/>
              <a:t>Бухгалтерия строительной организации КОРП</a:t>
            </a:r>
            <a:endParaRPr lang="ru-RU" sz="2800" dirty="0"/>
          </a:p>
        </p:txBody>
      </p:sp>
      <p:sp>
        <p:nvSpPr>
          <p:cNvPr id="5" name="Объект 4"/>
          <p:cNvSpPr>
            <a:spLocks noGrp="1"/>
          </p:cNvSpPr>
          <p:nvPr>
            <p:ph idx="1"/>
          </p:nvPr>
        </p:nvSpPr>
        <p:spPr>
          <a:xfrm>
            <a:off x="2361506" y="1922389"/>
            <a:ext cx="2507209" cy="3528392"/>
          </a:xfrm>
        </p:spPr>
        <p:txBody>
          <a:bodyPr/>
          <a:lstStyle/>
          <a:p>
            <a:r>
              <a:rPr lang="ru-RU" sz="1400" dirty="0" smtClean="0"/>
              <a:t>Подрядчик строительства;</a:t>
            </a:r>
          </a:p>
          <a:p>
            <a:r>
              <a:rPr lang="ru-RU" sz="1400" dirty="0" smtClean="0"/>
              <a:t>Заказчик строительства;</a:t>
            </a:r>
          </a:p>
          <a:p>
            <a:r>
              <a:rPr lang="ru-RU" sz="1400" dirty="0" smtClean="0"/>
              <a:t>Инвестор строительства;.</a:t>
            </a:r>
          </a:p>
          <a:p>
            <a:r>
              <a:rPr lang="ru-RU" sz="1400" dirty="0" smtClean="0"/>
              <a:t>Банк и касса</a:t>
            </a:r>
            <a:r>
              <a:rPr lang="en-US" sz="1400" dirty="0" smtClean="0"/>
              <a:t>;</a:t>
            </a:r>
            <a:endParaRPr lang="ru-RU" sz="1400" dirty="0" smtClean="0"/>
          </a:p>
          <a:p>
            <a:r>
              <a:rPr lang="ru-RU" sz="1400" dirty="0" smtClean="0"/>
              <a:t>Продажи</a:t>
            </a:r>
            <a:r>
              <a:rPr lang="en-US" sz="1400" dirty="0" smtClean="0"/>
              <a:t>;</a:t>
            </a:r>
            <a:endParaRPr lang="ru-RU" sz="1400" dirty="0" smtClean="0"/>
          </a:p>
          <a:p>
            <a:r>
              <a:rPr lang="ru-RU" sz="1400" dirty="0" smtClean="0"/>
              <a:t>Покупки</a:t>
            </a:r>
            <a:r>
              <a:rPr lang="en-US" sz="1400" dirty="0" smtClean="0"/>
              <a:t>;</a:t>
            </a:r>
            <a:endParaRPr lang="ru-RU" sz="1400" dirty="0" smtClean="0"/>
          </a:p>
          <a:p>
            <a:r>
              <a:rPr lang="ru-RU" sz="1400" dirty="0" smtClean="0"/>
              <a:t>Склад</a:t>
            </a:r>
            <a:r>
              <a:rPr lang="en-US" sz="1400" dirty="0" smtClean="0"/>
              <a:t>;</a:t>
            </a:r>
            <a:endParaRPr lang="ru-RU" sz="1400" dirty="0" smtClean="0"/>
          </a:p>
          <a:p>
            <a:r>
              <a:rPr lang="ru-RU" sz="1400" dirty="0" smtClean="0"/>
              <a:t>ОС и НМА и др.</a:t>
            </a:r>
          </a:p>
        </p:txBody>
      </p:sp>
      <p:sp>
        <p:nvSpPr>
          <p:cNvPr id="6" name="Заголовок 3"/>
          <p:cNvSpPr txBox="1">
            <a:spLocks/>
          </p:cNvSpPr>
          <p:nvPr/>
        </p:nvSpPr>
        <p:spPr bwMode="auto">
          <a:xfrm>
            <a:off x="1281386" y="1058292"/>
            <a:ext cx="3257034" cy="706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lnSpc>
                <a:spcPct val="80000"/>
              </a:lnSpc>
              <a:spcBef>
                <a:spcPct val="0"/>
              </a:spcBef>
              <a:spcAft>
                <a:spcPct val="0"/>
              </a:spcAft>
              <a:defRPr sz="2300" b="1">
                <a:solidFill>
                  <a:schemeClr val="tx1">
                    <a:lumMod val="90000"/>
                    <a:lumOff val="10000"/>
                  </a:schemeClr>
                </a:solidFill>
                <a:latin typeface="+mj-lt"/>
                <a:ea typeface="+mj-ea"/>
                <a:cs typeface="+mj-cs"/>
              </a:defRPr>
            </a:lvl1pPr>
            <a:lvl2pPr algn="l" rtl="0" eaLnBrk="0" fontAlgn="base" hangingPunct="0">
              <a:lnSpc>
                <a:spcPct val="80000"/>
              </a:lnSpc>
              <a:spcBef>
                <a:spcPct val="0"/>
              </a:spcBef>
              <a:spcAft>
                <a:spcPct val="0"/>
              </a:spcAft>
              <a:defRPr sz="2300" b="1">
                <a:solidFill>
                  <a:srgbClr val="890000"/>
                </a:solidFill>
                <a:latin typeface="Arial" charset="0"/>
              </a:defRPr>
            </a:lvl2pPr>
            <a:lvl3pPr algn="l" rtl="0" eaLnBrk="0" fontAlgn="base" hangingPunct="0">
              <a:lnSpc>
                <a:spcPct val="80000"/>
              </a:lnSpc>
              <a:spcBef>
                <a:spcPct val="0"/>
              </a:spcBef>
              <a:spcAft>
                <a:spcPct val="0"/>
              </a:spcAft>
              <a:defRPr sz="2300" b="1">
                <a:solidFill>
                  <a:srgbClr val="890000"/>
                </a:solidFill>
                <a:latin typeface="Arial" charset="0"/>
              </a:defRPr>
            </a:lvl3pPr>
            <a:lvl4pPr algn="l" rtl="0" eaLnBrk="0" fontAlgn="base" hangingPunct="0">
              <a:lnSpc>
                <a:spcPct val="80000"/>
              </a:lnSpc>
              <a:spcBef>
                <a:spcPct val="0"/>
              </a:spcBef>
              <a:spcAft>
                <a:spcPct val="0"/>
              </a:spcAft>
              <a:defRPr sz="2300" b="1">
                <a:solidFill>
                  <a:srgbClr val="890000"/>
                </a:solidFill>
                <a:latin typeface="Arial" charset="0"/>
              </a:defRPr>
            </a:lvl4pPr>
            <a:lvl5pPr algn="l" rtl="0" eaLnBrk="0" fontAlgn="base" hangingPunct="0">
              <a:lnSpc>
                <a:spcPct val="80000"/>
              </a:lnSpc>
              <a:spcBef>
                <a:spcPct val="0"/>
              </a:spcBef>
              <a:spcAft>
                <a:spcPct val="0"/>
              </a:spcAft>
              <a:defRPr sz="2300" b="1">
                <a:solidFill>
                  <a:srgbClr val="890000"/>
                </a:solidFill>
                <a:latin typeface="Arial" charset="0"/>
              </a:defRPr>
            </a:lvl5pPr>
            <a:lvl6pPr marL="457200" algn="l" rtl="0" fontAlgn="base">
              <a:lnSpc>
                <a:spcPct val="80000"/>
              </a:lnSpc>
              <a:spcBef>
                <a:spcPct val="0"/>
              </a:spcBef>
              <a:spcAft>
                <a:spcPct val="0"/>
              </a:spcAft>
              <a:defRPr sz="2300" b="1">
                <a:solidFill>
                  <a:srgbClr val="CC0000"/>
                </a:solidFill>
                <a:latin typeface="Arial" charset="0"/>
              </a:defRPr>
            </a:lvl6pPr>
            <a:lvl7pPr marL="914400" algn="l" rtl="0" fontAlgn="base">
              <a:lnSpc>
                <a:spcPct val="80000"/>
              </a:lnSpc>
              <a:spcBef>
                <a:spcPct val="0"/>
              </a:spcBef>
              <a:spcAft>
                <a:spcPct val="0"/>
              </a:spcAft>
              <a:defRPr sz="2300" b="1">
                <a:solidFill>
                  <a:srgbClr val="CC0000"/>
                </a:solidFill>
                <a:latin typeface="Arial" charset="0"/>
              </a:defRPr>
            </a:lvl7pPr>
            <a:lvl8pPr marL="1371600" algn="l" rtl="0" fontAlgn="base">
              <a:lnSpc>
                <a:spcPct val="80000"/>
              </a:lnSpc>
              <a:spcBef>
                <a:spcPct val="0"/>
              </a:spcBef>
              <a:spcAft>
                <a:spcPct val="0"/>
              </a:spcAft>
              <a:defRPr sz="2300" b="1">
                <a:solidFill>
                  <a:srgbClr val="CC0000"/>
                </a:solidFill>
                <a:latin typeface="Arial" charset="0"/>
              </a:defRPr>
            </a:lvl8pPr>
            <a:lvl9pPr marL="1828800" algn="l" rtl="0" fontAlgn="base">
              <a:lnSpc>
                <a:spcPct val="80000"/>
              </a:lnSpc>
              <a:spcBef>
                <a:spcPct val="0"/>
              </a:spcBef>
              <a:spcAft>
                <a:spcPct val="0"/>
              </a:spcAft>
              <a:defRPr sz="2300" b="1">
                <a:solidFill>
                  <a:srgbClr val="CC0000"/>
                </a:solidFill>
                <a:latin typeface="Arial" charset="0"/>
              </a:defRPr>
            </a:lvl9pPr>
          </a:lstStyle>
          <a:p>
            <a:pPr>
              <a:lnSpc>
                <a:spcPct val="100000"/>
              </a:lnSpc>
            </a:pPr>
            <a:r>
              <a:rPr lang="ru-RU" sz="1800" dirty="0" smtClean="0"/>
              <a:t>Содержит следующие подсистемы</a:t>
            </a:r>
            <a:r>
              <a:rPr lang="ru-RU" sz="1800" kern="0" dirty="0" smtClean="0"/>
              <a:t>:</a:t>
            </a:r>
            <a:endParaRPr lang="ru-RU" sz="1800" kern="0" dirty="0"/>
          </a:p>
        </p:txBody>
      </p:sp>
      <p:sp>
        <p:nvSpPr>
          <p:cNvPr id="46" name="Объект 4"/>
          <p:cNvSpPr txBox="1">
            <a:spLocks/>
          </p:cNvSpPr>
          <p:nvPr/>
        </p:nvSpPr>
        <p:spPr bwMode="auto">
          <a:xfrm>
            <a:off x="6321946" y="1922388"/>
            <a:ext cx="3254000" cy="4613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50000"/>
              </a:spcAft>
              <a:buClr>
                <a:srgbClr val="CC0000"/>
              </a:buClr>
              <a:buSzPct val="60000"/>
              <a:buFont typeface="Wingdings" panose="05000000000000000000" pitchFamily="2" charset="2"/>
              <a:buChar char="n"/>
              <a:defRPr sz="2200">
                <a:solidFill>
                  <a:srgbClr val="5B0917"/>
                </a:solidFill>
                <a:latin typeface="+mn-lt"/>
                <a:ea typeface="+mn-ea"/>
                <a:cs typeface="+mn-cs"/>
              </a:defRPr>
            </a:lvl1pPr>
            <a:lvl2pPr marL="742950" indent="-285750" algn="l" rtl="0" eaLnBrk="0" fontAlgn="base" hangingPunct="0">
              <a:spcBef>
                <a:spcPct val="20000"/>
              </a:spcBef>
              <a:spcAft>
                <a:spcPct val="30000"/>
              </a:spcAft>
              <a:buClr>
                <a:srgbClr val="CC0000"/>
              </a:buClr>
              <a:buFont typeface="Wingdings" panose="05000000000000000000" pitchFamily="2" charset="2"/>
              <a:buChar char="§"/>
              <a:defRPr sz="2000">
                <a:solidFill>
                  <a:srgbClr val="5B0917"/>
                </a:solidFill>
                <a:latin typeface="+mn-lt"/>
              </a:defRPr>
            </a:lvl2pPr>
            <a:lvl3pPr marL="1143000" indent="-228600" algn="l" rtl="0" eaLnBrk="0" fontAlgn="base" hangingPunct="0">
              <a:spcBef>
                <a:spcPct val="20000"/>
              </a:spcBef>
              <a:spcAft>
                <a:spcPct val="20000"/>
              </a:spcAft>
              <a:buClr>
                <a:srgbClr val="CC0000"/>
              </a:buClr>
              <a:buSzPct val="80000"/>
              <a:buFont typeface="Wingdings" panose="05000000000000000000" pitchFamily="2" charset="2"/>
              <a:buChar char="§"/>
              <a:defRPr>
                <a:solidFill>
                  <a:srgbClr val="5B0917"/>
                </a:solidFill>
                <a:latin typeface="+mn-lt"/>
              </a:defRPr>
            </a:lvl3pPr>
            <a:lvl4pPr marL="1600200" indent="-228600" algn="l" rtl="0" eaLnBrk="0" fontAlgn="base" hangingPunct="0">
              <a:spcBef>
                <a:spcPct val="20000"/>
              </a:spcBef>
              <a:spcAft>
                <a:spcPct val="20000"/>
              </a:spcAft>
              <a:buClr>
                <a:srgbClr val="CC0000"/>
              </a:buClr>
              <a:buFont typeface="Times New Roman" panose="02020603050405020304" pitchFamily="18" charset="0"/>
              <a:buChar char="▪"/>
              <a:defRPr sz="1600">
                <a:solidFill>
                  <a:srgbClr val="5B0917"/>
                </a:solidFill>
                <a:latin typeface="+mn-lt"/>
              </a:defRPr>
            </a:lvl4pPr>
            <a:lvl5pPr marL="2057400" indent="-228600" algn="l" rtl="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mn-lt"/>
              </a:defRPr>
            </a:lvl5pPr>
            <a:lvl6pPr marL="2514600" indent="-228600" algn="l" rtl="0" fontAlgn="base">
              <a:spcBef>
                <a:spcPct val="20000"/>
              </a:spcBef>
              <a:spcAft>
                <a:spcPct val="0"/>
              </a:spcAft>
              <a:buClr>
                <a:srgbClr val="CC0000"/>
              </a:buClr>
              <a:buFont typeface="Arial" charset="0"/>
              <a:buChar char="∙"/>
              <a:defRPr sz="1400">
                <a:solidFill>
                  <a:srgbClr val="5B0917"/>
                </a:solidFill>
                <a:latin typeface="+mn-lt"/>
              </a:defRPr>
            </a:lvl6pPr>
            <a:lvl7pPr marL="2971800" indent="-228600" algn="l" rtl="0" fontAlgn="base">
              <a:spcBef>
                <a:spcPct val="20000"/>
              </a:spcBef>
              <a:spcAft>
                <a:spcPct val="0"/>
              </a:spcAft>
              <a:buClr>
                <a:srgbClr val="CC0000"/>
              </a:buClr>
              <a:buFont typeface="Arial" charset="0"/>
              <a:buChar char="∙"/>
              <a:defRPr sz="1400">
                <a:solidFill>
                  <a:srgbClr val="5B0917"/>
                </a:solidFill>
                <a:latin typeface="+mn-lt"/>
              </a:defRPr>
            </a:lvl7pPr>
            <a:lvl8pPr marL="3429000" indent="-228600" algn="l" rtl="0" fontAlgn="base">
              <a:spcBef>
                <a:spcPct val="20000"/>
              </a:spcBef>
              <a:spcAft>
                <a:spcPct val="0"/>
              </a:spcAft>
              <a:buClr>
                <a:srgbClr val="CC0000"/>
              </a:buClr>
              <a:buFont typeface="Arial" charset="0"/>
              <a:buChar char="∙"/>
              <a:defRPr sz="1400">
                <a:solidFill>
                  <a:srgbClr val="5B0917"/>
                </a:solidFill>
                <a:latin typeface="+mn-lt"/>
              </a:defRPr>
            </a:lvl8pPr>
            <a:lvl9pPr marL="3886200" indent="-228600" algn="l" rtl="0" fontAlgn="base">
              <a:spcBef>
                <a:spcPct val="20000"/>
              </a:spcBef>
              <a:spcAft>
                <a:spcPct val="0"/>
              </a:spcAft>
              <a:buClr>
                <a:srgbClr val="CC0000"/>
              </a:buClr>
              <a:buFont typeface="Arial" charset="0"/>
              <a:buChar char="∙"/>
              <a:defRPr sz="1400">
                <a:solidFill>
                  <a:srgbClr val="5B0917"/>
                </a:solidFill>
                <a:latin typeface="+mn-lt"/>
              </a:defRPr>
            </a:lvl9pPr>
          </a:lstStyle>
          <a:p>
            <a:pPr>
              <a:spcBef>
                <a:spcPts val="800"/>
              </a:spcBef>
              <a:spcAft>
                <a:spcPts val="0"/>
              </a:spcAft>
            </a:pPr>
            <a:r>
              <a:rPr lang="ru-RU" sz="1400" dirty="0" smtClean="0"/>
              <a:t>Учет сумм инвестиций</a:t>
            </a:r>
            <a:r>
              <a:rPr lang="en-US" sz="1400" dirty="0" smtClean="0"/>
              <a:t>;</a:t>
            </a:r>
            <a:endParaRPr lang="ru-RU" sz="1400" dirty="0" smtClean="0"/>
          </a:p>
          <a:p>
            <a:pPr>
              <a:spcBef>
                <a:spcPts val="800"/>
              </a:spcBef>
              <a:spcAft>
                <a:spcPts val="0"/>
              </a:spcAft>
            </a:pPr>
            <a:r>
              <a:rPr lang="ru-RU" sz="1400" dirty="0" smtClean="0"/>
              <a:t>Учет затрат объекта строительства у заказчика</a:t>
            </a:r>
            <a:r>
              <a:rPr lang="en-US" sz="1400" dirty="0" smtClean="0"/>
              <a:t>;</a:t>
            </a:r>
            <a:r>
              <a:rPr lang="ru-RU" sz="1400" dirty="0" smtClean="0"/>
              <a:t> </a:t>
            </a:r>
            <a:endParaRPr lang="en-US" sz="1400" dirty="0" smtClean="0"/>
          </a:p>
          <a:p>
            <a:pPr>
              <a:spcBef>
                <a:spcPts val="800"/>
              </a:spcBef>
              <a:spcAft>
                <a:spcPts val="0"/>
              </a:spcAft>
            </a:pPr>
            <a:r>
              <a:rPr lang="ru-RU" sz="1400" dirty="0" smtClean="0"/>
              <a:t>Учет выполнения и реализация СМР у подрядчиков</a:t>
            </a:r>
            <a:r>
              <a:rPr lang="en-US" sz="1400" dirty="0" smtClean="0"/>
              <a:t>;</a:t>
            </a:r>
            <a:endParaRPr lang="ru-RU" sz="1400" dirty="0" smtClean="0"/>
          </a:p>
          <a:p>
            <a:pPr>
              <a:spcBef>
                <a:spcPts val="800"/>
              </a:spcBef>
              <a:spcAft>
                <a:spcPts val="0"/>
              </a:spcAft>
            </a:pPr>
            <a:r>
              <a:rPr lang="ru-RU" sz="1400" dirty="0" smtClean="0"/>
              <a:t>Анализ потребления ресурсов</a:t>
            </a:r>
            <a:r>
              <a:rPr lang="en-US" sz="1400" dirty="0" smtClean="0"/>
              <a:t>;</a:t>
            </a:r>
            <a:r>
              <a:rPr lang="ru-RU" sz="1400" dirty="0"/>
              <a:t> </a:t>
            </a:r>
          </a:p>
          <a:p>
            <a:pPr>
              <a:spcBef>
                <a:spcPts val="800"/>
              </a:spcBef>
              <a:spcAft>
                <a:spcPts val="0"/>
              </a:spcAft>
            </a:pPr>
            <a:r>
              <a:rPr lang="ru-RU" sz="1400" dirty="0" smtClean="0"/>
              <a:t>Учет </a:t>
            </a:r>
            <a:r>
              <a:rPr lang="ru-RU" sz="1400" dirty="0" err="1" smtClean="0"/>
              <a:t>неотфактурованных</a:t>
            </a:r>
            <a:r>
              <a:rPr lang="ru-RU" sz="1400" dirty="0" smtClean="0"/>
              <a:t> поставок (форма М-7);</a:t>
            </a:r>
          </a:p>
          <a:p>
            <a:pPr>
              <a:spcBef>
                <a:spcPts val="800"/>
              </a:spcBef>
              <a:spcAft>
                <a:spcPts val="0"/>
              </a:spcAft>
            </a:pPr>
            <a:r>
              <a:rPr lang="ru-RU" sz="1400" dirty="0" smtClean="0"/>
              <a:t>Контролируемые сделки</a:t>
            </a:r>
            <a:r>
              <a:rPr lang="en-US" sz="1400" dirty="0" smtClean="0"/>
              <a:t>;</a:t>
            </a:r>
          </a:p>
          <a:p>
            <a:pPr>
              <a:spcBef>
                <a:spcPts val="800"/>
              </a:spcBef>
              <a:spcAft>
                <a:spcPts val="0"/>
              </a:spcAft>
            </a:pPr>
            <a:r>
              <a:rPr lang="ru-RU" sz="1400" dirty="0" smtClean="0"/>
              <a:t>Учет в обособленных подразделениях</a:t>
            </a:r>
          </a:p>
          <a:p>
            <a:pPr>
              <a:spcBef>
                <a:spcPts val="800"/>
              </a:spcBef>
              <a:spcAft>
                <a:spcPts val="0"/>
              </a:spcAft>
            </a:pPr>
            <a:r>
              <a:rPr lang="ru-RU" sz="1400" dirty="0" smtClean="0"/>
              <a:t>Учет </a:t>
            </a:r>
            <a:r>
              <a:rPr lang="ru-RU" sz="1400" dirty="0"/>
              <a:t>и управление </a:t>
            </a:r>
            <a:r>
              <a:rPr lang="ru-RU" sz="1400" dirty="0" smtClean="0"/>
              <a:t>запасами</a:t>
            </a:r>
            <a:r>
              <a:rPr lang="en-US" sz="1400" dirty="0" smtClean="0"/>
              <a:t>;</a:t>
            </a:r>
            <a:r>
              <a:rPr lang="ru-RU" sz="1400" dirty="0"/>
              <a:t> </a:t>
            </a:r>
          </a:p>
          <a:p>
            <a:pPr>
              <a:spcBef>
                <a:spcPts val="800"/>
              </a:spcBef>
              <a:spcAft>
                <a:spcPts val="0"/>
              </a:spcAft>
            </a:pPr>
            <a:r>
              <a:rPr lang="ru-RU" sz="1400" dirty="0" smtClean="0"/>
              <a:t>БНУ учет</a:t>
            </a:r>
            <a:r>
              <a:rPr lang="en-US" sz="1400" dirty="0" smtClean="0"/>
              <a:t>;</a:t>
            </a:r>
            <a:endParaRPr lang="ru-RU" sz="1400" dirty="0" smtClean="0"/>
          </a:p>
          <a:p>
            <a:pPr>
              <a:spcBef>
                <a:spcPts val="800"/>
              </a:spcBef>
              <a:spcAft>
                <a:spcPts val="0"/>
              </a:spcAft>
            </a:pPr>
            <a:r>
              <a:rPr lang="ru-RU" sz="1400" dirty="0" smtClean="0"/>
              <a:t>Обмен </a:t>
            </a:r>
            <a:r>
              <a:rPr lang="ru-RU" sz="1400" dirty="0"/>
              <a:t>со сметными программами в формате </a:t>
            </a:r>
            <a:r>
              <a:rPr lang="ru-RU" sz="1400" dirty="0" smtClean="0"/>
              <a:t>АРПС</a:t>
            </a:r>
            <a:r>
              <a:rPr lang="en-US" sz="1400" dirty="0" smtClean="0"/>
              <a:t>;</a:t>
            </a:r>
            <a:endParaRPr lang="ru-RU" sz="1400" dirty="0"/>
          </a:p>
        </p:txBody>
      </p:sp>
      <p:sp>
        <p:nvSpPr>
          <p:cNvPr id="47" name="Заголовок 3"/>
          <p:cNvSpPr txBox="1">
            <a:spLocks/>
          </p:cNvSpPr>
          <p:nvPr/>
        </p:nvSpPr>
        <p:spPr bwMode="auto">
          <a:xfrm>
            <a:off x="5097810" y="1058292"/>
            <a:ext cx="4532982" cy="699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lnSpc>
                <a:spcPct val="80000"/>
              </a:lnSpc>
              <a:spcBef>
                <a:spcPct val="0"/>
              </a:spcBef>
              <a:spcAft>
                <a:spcPct val="0"/>
              </a:spcAft>
              <a:defRPr sz="2300" b="1">
                <a:solidFill>
                  <a:schemeClr val="tx1">
                    <a:lumMod val="90000"/>
                    <a:lumOff val="10000"/>
                  </a:schemeClr>
                </a:solidFill>
                <a:latin typeface="+mj-lt"/>
                <a:ea typeface="+mj-ea"/>
                <a:cs typeface="+mj-cs"/>
              </a:defRPr>
            </a:lvl1pPr>
            <a:lvl2pPr algn="l" rtl="0" eaLnBrk="0" fontAlgn="base" hangingPunct="0">
              <a:lnSpc>
                <a:spcPct val="80000"/>
              </a:lnSpc>
              <a:spcBef>
                <a:spcPct val="0"/>
              </a:spcBef>
              <a:spcAft>
                <a:spcPct val="0"/>
              </a:spcAft>
              <a:defRPr sz="2300" b="1">
                <a:solidFill>
                  <a:srgbClr val="890000"/>
                </a:solidFill>
                <a:latin typeface="Arial" charset="0"/>
              </a:defRPr>
            </a:lvl2pPr>
            <a:lvl3pPr algn="l" rtl="0" eaLnBrk="0" fontAlgn="base" hangingPunct="0">
              <a:lnSpc>
                <a:spcPct val="80000"/>
              </a:lnSpc>
              <a:spcBef>
                <a:spcPct val="0"/>
              </a:spcBef>
              <a:spcAft>
                <a:spcPct val="0"/>
              </a:spcAft>
              <a:defRPr sz="2300" b="1">
                <a:solidFill>
                  <a:srgbClr val="890000"/>
                </a:solidFill>
                <a:latin typeface="Arial" charset="0"/>
              </a:defRPr>
            </a:lvl3pPr>
            <a:lvl4pPr algn="l" rtl="0" eaLnBrk="0" fontAlgn="base" hangingPunct="0">
              <a:lnSpc>
                <a:spcPct val="80000"/>
              </a:lnSpc>
              <a:spcBef>
                <a:spcPct val="0"/>
              </a:spcBef>
              <a:spcAft>
                <a:spcPct val="0"/>
              </a:spcAft>
              <a:defRPr sz="2300" b="1">
                <a:solidFill>
                  <a:srgbClr val="890000"/>
                </a:solidFill>
                <a:latin typeface="Arial" charset="0"/>
              </a:defRPr>
            </a:lvl4pPr>
            <a:lvl5pPr algn="l" rtl="0" eaLnBrk="0" fontAlgn="base" hangingPunct="0">
              <a:lnSpc>
                <a:spcPct val="80000"/>
              </a:lnSpc>
              <a:spcBef>
                <a:spcPct val="0"/>
              </a:spcBef>
              <a:spcAft>
                <a:spcPct val="0"/>
              </a:spcAft>
              <a:defRPr sz="2300" b="1">
                <a:solidFill>
                  <a:srgbClr val="890000"/>
                </a:solidFill>
                <a:latin typeface="Arial" charset="0"/>
              </a:defRPr>
            </a:lvl5pPr>
            <a:lvl6pPr marL="457200" algn="l" rtl="0" fontAlgn="base">
              <a:lnSpc>
                <a:spcPct val="80000"/>
              </a:lnSpc>
              <a:spcBef>
                <a:spcPct val="0"/>
              </a:spcBef>
              <a:spcAft>
                <a:spcPct val="0"/>
              </a:spcAft>
              <a:defRPr sz="2300" b="1">
                <a:solidFill>
                  <a:srgbClr val="CC0000"/>
                </a:solidFill>
                <a:latin typeface="Arial" charset="0"/>
              </a:defRPr>
            </a:lvl6pPr>
            <a:lvl7pPr marL="914400" algn="l" rtl="0" fontAlgn="base">
              <a:lnSpc>
                <a:spcPct val="80000"/>
              </a:lnSpc>
              <a:spcBef>
                <a:spcPct val="0"/>
              </a:spcBef>
              <a:spcAft>
                <a:spcPct val="0"/>
              </a:spcAft>
              <a:defRPr sz="2300" b="1">
                <a:solidFill>
                  <a:srgbClr val="CC0000"/>
                </a:solidFill>
                <a:latin typeface="Arial" charset="0"/>
              </a:defRPr>
            </a:lvl7pPr>
            <a:lvl8pPr marL="1371600" algn="l" rtl="0" fontAlgn="base">
              <a:lnSpc>
                <a:spcPct val="80000"/>
              </a:lnSpc>
              <a:spcBef>
                <a:spcPct val="0"/>
              </a:spcBef>
              <a:spcAft>
                <a:spcPct val="0"/>
              </a:spcAft>
              <a:defRPr sz="2300" b="1">
                <a:solidFill>
                  <a:srgbClr val="CC0000"/>
                </a:solidFill>
                <a:latin typeface="Arial" charset="0"/>
              </a:defRPr>
            </a:lvl8pPr>
            <a:lvl9pPr marL="1828800" algn="l" rtl="0" fontAlgn="base">
              <a:lnSpc>
                <a:spcPct val="80000"/>
              </a:lnSpc>
              <a:spcBef>
                <a:spcPct val="0"/>
              </a:spcBef>
              <a:spcAft>
                <a:spcPct val="0"/>
              </a:spcAft>
              <a:defRPr sz="2300" b="1">
                <a:solidFill>
                  <a:srgbClr val="CC0000"/>
                </a:solidFill>
                <a:latin typeface="Arial" charset="0"/>
              </a:defRPr>
            </a:lvl9pPr>
          </a:lstStyle>
          <a:p>
            <a:pPr>
              <a:lnSpc>
                <a:spcPct val="100000"/>
              </a:lnSpc>
            </a:pPr>
            <a:r>
              <a:rPr lang="ru-RU" sz="1800" kern="0" dirty="0" smtClean="0"/>
              <a:t>Основные возможности программы:</a:t>
            </a:r>
            <a:endParaRPr lang="ru-RU" sz="1800" kern="0" dirty="0"/>
          </a:p>
        </p:txBody>
      </p:sp>
      <p:grpSp>
        <p:nvGrpSpPr>
          <p:cNvPr id="2" name="Группа 51"/>
          <p:cNvGrpSpPr/>
          <p:nvPr/>
        </p:nvGrpSpPr>
        <p:grpSpPr>
          <a:xfrm>
            <a:off x="993354" y="1922388"/>
            <a:ext cx="1158589" cy="905507"/>
            <a:chOff x="-184150" y="2270125"/>
            <a:chExt cx="1119188" cy="874713"/>
          </a:xfrm>
          <a:solidFill>
            <a:schemeClr val="tx2"/>
          </a:solidFill>
        </p:grpSpPr>
        <p:sp>
          <p:nvSpPr>
            <p:cNvPr id="12" name="Freeform 5"/>
            <p:cNvSpPr>
              <a:spLocks noEditPoints="1"/>
            </p:cNvSpPr>
            <p:nvPr/>
          </p:nvSpPr>
          <p:spPr bwMode="auto">
            <a:xfrm>
              <a:off x="-114300" y="2339975"/>
              <a:ext cx="31750" cy="33338"/>
            </a:xfrm>
            <a:custGeom>
              <a:avLst/>
              <a:gdLst>
                <a:gd name="T0" fmla="*/ 24 w 48"/>
                <a:gd name="T1" fmla="*/ 48 h 48"/>
                <a:gd name="T2" fmla="*/ 41 w 48"/>
                <a:gd name="T3" fmla="*/ 41 h 48"/>
                <a:gd name="T4" fmla="*/ 48 w 48"/>
                <a:gd name="T5" fmla="*/ 24 h 48"/>
                <a:gd name="T6" fmla="*/ 41 w 48"/>
                <a:gd name="T7" fmla="*/ 7 h 48"/>
                <a:gd name="T8" fmla="*/ 24 w 48"/>
                <a:gd name="T9" fmla="*/ 0 h 48"/>
                <a:gd name="T10" fmla="*/ 7 w 48"/>
                <a:gd name="T11" fmla="*/ 7 h 48"/>
                <a:gd name="T12" fmla="*/ 0 w 48"/>
                <a:gd name="T13" fmla="*/ 24 h 48"/>
                <a:gd name="T14" fmla="*/ 7 w 48"/>
                <a:gd name="T15" fmla="*/ 41 h 48"/>
                <a:gd name="T16" fmla="*/ 24 w 48"/>
                <a:gd name="T17" fmla="*/ 48 h 48"/>
                <a:gd name="T18" fmla="*/ 24 w 48"/>
                <a:gd name="T19" fmla="*/ 48 h 48"/>
                <a:gd name="T20" fmla="*/ 24 w 48"/>
                <a:gd name="T2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8">
                  <a:moveTo>
                    <a:pt x="24" y="48"/>
                  </a:moveTo>
                  <a:cubicBezTo>
                    <a:pt x="31" y="48"/>
                    <a:pt x="37" y="46"/>
                    <a:pt x="41" y="41"/>
                  </a:cubicBezTo>
                  <a:cubicBezTo>
                    <a:pt x="46" y="37"/>
                    <a:pt x="48" y="31"/>
                    <a:pt x="48" y="24"/>
                  </a:cubicBezTo>
                  <a:cubicBezTo>
                    <a:pt x="48" y="18"/>
                    <a:pt x="46" y="12"/>
                    <a:pt x="41" y="7"/>
                  </a:cubicBezTo>
                  <a:cubicBezTo>
                    <a:pt x="37" y="3"/>
                    <a:pt x="31" y="0"/>
                    <a:pt x="24" y="0"/>
                  </a:cubicBezTo>
                  <a:cubicBezTo>
                    <a:pt x="18" y="0"/>
                    <a:pt x="12" y="3"/>
                    <a:pt x="7" y="7"/>
                  </a:cubicBezTo>
                  <a:cubicBezTo>
                    <a:pt x="3" y="12"/>
                    <a:pt x="0" y="18"/>
                    <a:pt x="0" y="24"/>
                  </a:cubicBezTo>
                  <a:cubicBezTo>
                    <a:pt x="0" y="31"/>
                    <a:pt x="3" y="37"/>
                    <a:pt x="7" y="41"/>
                  </a:cubicBezTo>
                  <a:cubicBezTo>
                    <a:pt x="12" y="46"/>
                    <a:pt x="18" y="48"/>
                    <a:pt x="24" y="48"/>
                  </a:cubicBezTo>
                  <a:close/>
                  <a:moveTo>
                    <a:pt x="24" y="48"/>
                  </a:moveTo>
                  <a:cubicBezTo>
                    <a:pt x="24" y="48"/>
                    <a:pt x="24"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 name="Freeform 6"/>
            <p:cNvSpPr>
              <a:spLocks noEditPoints="1"/>
            </p:cNvSpPr>
            <p:nvPr/>
          </p:nvSpPr>
          <p:spPr bwMode="auto">
            <a:xfrm>
              <a:off x="-61912" y="2339975"/>
              <a:ext cx="31750" cy="33338"/>
            </a:xfrm>
            <a:custGeom>
              <a:avLst/>
              <a:gdLst>
                <a:gd name="T0" fmla="*/ 24 w 48"/>
                <a:gd name="T1" fmla="*/ 48 h 48"/>
                <a:gd name="T2" fmla="*/ 41 w 48"/>
                <a:gd name="T3" fmla="*/ 41 h 48"/>
                <a:gd name="T4" fmla="*/ 48 w 48"/>
                <a:gd name="T5" fmla="*/ 24 h 48"/>
                <a:gd name="T6" fmla="*/ 41 w 48"/>
                <a:gd name="T7" fmla="*/ 7 h 48"/>
                <a:gd name="T8" fmla="*/ 24 w 48"/>
                <a:gd name="T9" fmla="*/ 0 h 48"/>
                <a:gd name="T10" fmla="*/ 7 w 48"/>
                <a:gd name="T11" fmla="*/ 7 h 48"/>
                <a:gd name="T12" fmla="*/ 0 w 48"/>
                <a:gd name="T13" fmla="*/ 24 h 48"/>
                <a:gd name="T14" fmla="*/ 7 w 48"/>
                <a:gd name="T15" fmla="*/ 41 h 48"/>
                <a:gd name="T16" fmla="*/ 24 w 48"/>
                <a:gd name="T17" fmla="*/ 48 h 48"/>
                <a:gd name="T18" fmla="*/ 24 w 48"/>
                <a:gd name="T19" fmla="*/ 48 h 48"/>
                <a:gd name="T20" fmla="*/ 24 w 48"/>
                <a:gd name="T2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8">
                  <a:moveTo>
                    <a:pt x="24" y="48"/>
                  </a:moveTo>
                  <a:cubicBezTo>
                    <a:pt x="31" y="48"/>
                    <a:pt x="37" y="46"/>
                    <a:pt x="41" y="41"/>
                  </a:cubicBezTo>
                  <a:cubicBezTo>
                    <a:pt x="46" y="37"/>
                    <a:pt x="48" y="31"/>
                    <a:pt x="48" y="24"/>
                  </a:cubicBezTo>
                  <a:cubicBezTo>
                    <a:pt x="48" y="18"/>
                    <a:pt x="46" y="12"/>
                    <a:pt x="41" y="7"/>
                  </a:cubicBezTo>
                  <a:cubicBezTo>
                    <a:pt x="37" y="3"/>
                    <a:pt x="30" y="0"/>
                    <a:pt x="24" y="0"/>
                  </a:cubicBezTo>
                  <a:cubicBezTo>
                    <a:pt x="18" y="0"/>
                    <a:pt x="12" y="3"/>
                    <a:pt x="7" y="7"/>
                  </a:cubicBezTo>
                  <a:cubicBezTo>
                    <a:pt x="3" y="12"/>
                    <a:pt x="0" y="18"/>
                    <a:pt x="0" y="24"/>
                  </a:cubicBezTo>
                  <a:cubicBezTo>
                    <a:pt x="0" y="31"/>
                    <a:pt x="3" y="37"/>
                    <a:pt x="7" y="41"/>
                  </a:cubicBezTo>
                  <a:cubicBezTo>
                    <a:pt x="12" y="46"/>
                    <a:pt x="18" y="48"/>
                    <a:pt x="24" y="48"/>
                  </a:cubicBezTo>
                  <a:close/>
                  <a:moveTo>
                    <a:pt x="24" y="48"/>
                  </a:moveTo>
                  <a:cubicBezTo>
                    <a:pt x="24" y="48"/>
                    <a:pt x="24"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7"/>
            <p:cNvSpPr>
              <a:spLocks noEditPoints="1"/>
            </p:cNvSpPr>
            <p:nvPr/>
          </p:nvSpPr>
          <p:spPr bwMode="auto">
            <a:xfrm>
              <a:off x="-9525" y="2339975"/>
              <a:ext cx="33338" cy="33338"/>
            </a:xfrm>
            <a:custGeom>
              <a:avLst/>
              <a:gdLst>
                <a:gd name="T0" fmla="*/ 24 w 48"/>
                <a:gd name="T1" fmla="*/ 48 h 48"/>
                <a:gd name="T2" fmla="*/ 41 w 48"/>
                <a:gd name="T3" fmla="*/ 41 h 48"/>
                <a:gd name="T4" fmla="*/ 48 w 48"/>
                <a:gd name="T5" fmla="*/ 24 h 48"/>
                <a:gd name="T6" fmla="*/ 41 w 48"/>
                <a:gd name="T7" fmla="*/ 7 h 48"/>
                <a:gd name="T8" fmla="*/ 24 w 48"/>
                <a:gd name="T9" fmla="*/ 0 h 48"/>
                <a:gd name="T10" fmla="*/ 7 w 48"/>
                <a:gd name="T11" fmla="*/ 7 h 48"/>
                <a:gd name="T12" fmla="*/ 0 w 48"/>
                <a:gd name="T13" fmla="*/ 24 h 48"/>
                <a:gd name="T14" fmla="*/ 7 w 48"/>
                <a:gd name="T15" fmla="*/ 41 h 48"/>
                <a:gd name="T16" fmla="*/ 24 w 48"/>
                <a:gd name="T17" fmla="*/ 48 h 48"/>
                <a:gd name="T18" fmla="*/ 24 w 48"/>
                <a:gd name="T19" fmla="*/ 48 h 48"/>
                <a:gd name="T20" fmla="*/ 24 w 48"/>
                <a:gd name="T2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8">
                  <a:moveTo>
                    <a:pt x="24" y="48"/>
                  </a:moveTo>
                  <a:cubicBezTo>
                    <a:pt x="30" y="48"/>
                    <a:pt x="37" y="46"/>
                    <a:pt x="41" y="41"/>
                  </a:cubicBezTo>
                  <a:cubicBezTo>
                    <a:pt x="45" y="37"/>
                    <a:pt x="48" y="31"/>
                    <a:pt x="48" y="24"/>
                  </a:cubicBezTo>
                  <a:cubicBezTo>
                    <a:pt x="48" y="18"/>
                    <a:pt x="45" y="12"/>
                    <a:pt x="41" y="7"/>
                  </a:cubicBezTo>
                  <a:cubicBezTo>
                    <a:pt x="37" y="3"/>
                    <a:pt x="30" y="0"/>
                    <a:pt x="24" y="0"/>
                  </a:cubicBezTo>
                  <a:cubicBezTo>
                    <a:pt x="18" y="0"/>
                    <a:pt x="11" y="3"/>
                    <a:pt x="7" y="7"/>
                  </a:cubicBezTo>
                  <a:cubicBezTo>
                    <a:pt x="3" y="12"/>
                    <a:pt x="0" y="18"/>
                    <a:pt x="0" y="24"/>
                  </a:cubicBezTo>
                  <a:cubicBezTo>
                    <a:pt x="0" y="31"/>
                    <a:pt x="3" y="37"/>
                    <a:pt x="7" y="41"/>
                  </a:cubicBezTo>
                  <a:cubicBezTo>
                    <a:pt x="11" y="46"/>
                    <a:pt x="18" y="48"/>
                    <a:pt x="24" y="48"/>
                  </a:cubicBezTo>
                  <a:close/>
                  <a:moveTo>
                    <a:pt x="24" y="48"/>
                  </a:moveTo>
                  <a:cubicBezTo>
                    <a:pt x="24" y="48"/>
                    <a:pt x="24"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8"/>
            <p:cNvSpPr>
              <a:spLocks noEditPoints="1"/>
            </p:cNvSpPr>
            <p:nvPr/>
          </p:nvSpPr>
          <p:spPr bwMode="auto">
            <a:xfrm>
              <a:off x="60325" y="2339975"/>
              <a:ext cx="698500" cy="33338"/>
            </a:xfrm>
            <a:custGeom>
              <a:avLst/>
              <a:gdLst>
                <a:gd name="T0" fmla="*/ 24 w 1021"/>
                <a:gd name="T1" fmla="*/ 48 h 48"/>
                <a:gd name="T2" fmla="*/ 997 w 1021"/>
                <a:gd name="T3" fmla="*/ 48 h 48"/>
                <a:gd name="T4" fmla="*/ 1021 w 1021"/>
                <a:gd name="T5" fmla="*/ 24 h 48"/>
                <a:gd name="T6" fmla="*/ 997 w 1021"/>
                <a:gd name="T7" fmla="*/ 0 h 48"/>
                <a:gd name="T8" fmla="*/ 24 w 1021"/>
                <a:gd name="T9" fmla="*/ 0 h 48"/>
                <a:gd name="T10" fmla="*/ 0 w 1021"/>
                <a:gd name="T11" fmla="*/ 24 h 48"/>
                <a:gd name="T12" fmla="*/ 24 w 1021"/>
                <a:gd name="T13" fmla="*/ 48 h 48"/>
                <a:gd name="T14" fmla="*/ 24 w 1021"/>
                <a:gd name="T15" fmla="*/ 48 h 48"/>
                <a:gd name="T16" fmla="*/ 24 w 1021"/>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1" h="48">
                  <a:moveTo>
                    <a:pt x="24" y="48"/>
                  </a:moveTo>
                  <a:cubicBezTo>
                    <a:pt x="997" y="48"/>
                    <a:pt x="997" y="48"/>
                    <a:pt x="997" y="48"/>
                  </a:cubicBezTo>
                  <a:cubicBezTo>
                    <a:pt x="1010" y="48"/>
                    <a:pt x="1021" y="38"/>
                    <a:pt x="1021" y="24"/>
                  </a:cubicBezTo>
                  <a:cubicBezTo>
                    <a:pt x="1021" y="11"/>
                    <a:pt x="1010" y="0"/>
                    <a:pt x="997" y="0"/>
                  </a:cubicBezTo>
                  <a:cubicBezTo>
                    <a:pt x="24" y="0"/>
                    <a:pt x="24" y="0"/>
                    <a:pt x="24" y="0"/>
                  </a:cubicBezTo>
                  <a:cubicBezTo>
                    <a:pt x="11" y="0"/>
                    <a:pt x="0" y="11"/>
                    <a:pt x="0" y="24"/>
                  </a:cubicBezTo>
                  <a:cubicBezTo>
                    <a:pt x="0" y="38"/>
                    <a:pt x="11" y="48"/>
                    <a:pt x="24" y="48"/>
                  </a:cubicBezTo>
                  <a:close/>
                  <a:moveTo>
                    <a:pt x="24" y="48"/>
                  </a:moveTo>
                  <a:cubicBezTo>
                    <a:pt x="24" y="48"/>
                    <a:pt x="24"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9"/>
            <p:cNvSpPr>
              <a:spLocks noEditPoints="1"/>
            </p:cNvSpPr>
            <p:nvPr/>
          </p:nvSpPr>
          <p:spPr bwMode="auto">
            <a:xfrm>
              <a:off x="796925" y="2339975"/>
              <a:ext cx="68263" cy="33338"/>
            </a:xfrm>
            <a:custGeom>
              <a:avLst/>
              <a:gdLst>
                <a:gd name="T0" fmla="*/ 24 w 99"/>
                <a:gd name="T1" fmla="*/ 48 h 48"/>
                <a:gd name="T2" fmla="*/ 75 w 99"/>
                <a:gd name="T3" fmla="*/ 48 h 48"/>
                <a:gd name="T4" fmla="*/ 99 w 99"/>
                <a:gd name="T5" fmla="*/ 24 h 48"/>
                <a:gd name="T6" fmla="*/ 75 w 99"/>
                <a:gd name="T7" fmla="*/ 0 h 48"/>
                <a:gd name="T8" fmla="*/ 24 w 99"/>
                <a:gd name="T9" fmla="*/ 0 h 48"/>
                <a:gd name="T10" fmla="*/ 0 w 99"/>
                <a:gd name="T11" fmla="*/ 24 h 48"/>
                <a:gd name="T12" fmla="*/ 24 w 99"/>
                <a:gd name="T13" fmla="*/ 48 h 48"/>
                <a:gd name="T14" fmla="*/ 24 w 99"/>
                <a:gd name="T15" fmla="*/ 48 h 48"/>
                <a:gd name="T16" fmla="*/ 24 w 99"/>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48">
                  <a:moveTo>
                    <a:pt x="24" y="48"/>
                  </a:moveTo>
                  <a:cubicBezTo>
                    <a:pt x="75" y="48"/>
                    <a:pt x="75" y="48"/>
                    <a:pt x="75" y="48"/>
                  </a:cubicBezTo>
                  <a:cubicBezTo>
                    <a:pt x="88" y="48"/>
                    <a:pt x="99" y="38"/>
                    <a:pt x="99" y="24"/>
                  </a:cubicBezTo>
                  <a:cubicBezTo>
                    <a:pt x="99" y="11"/>
                    <a:pt x="88" y="0"/>
                    <a:pt x="75" y="0"/>
                  </a:cubicBezTo>
                  <a:cubicBezTo>
                    <a:pt x="24" y="0"/>
                    <a:pt x="24" y="0"/>
                    <a:pt x="24" y="0"/>
                  </a:cubicBezTo>
                  <a:cubicBezTo>
                    <a:pt x="10" y="0"/>
                    <a:pt x="0" y="11"/>
                    <a:pt x="0" y="24"/>
                  </a:cubicBezTo>
                  <a:cubicBezTo>
                    <a:pt x="0" y="38"/>
                    <a:pt x="10" y="48"/>
                    <a:pt x="24" y="48"/>
                  </a:cubicBezTo>
                  <a:close/>
                  <a:moveTo>
                    <a:pt x="24" y="48"/>
                  </a:moveTo>
                  <a:cubicBezTo>
                    <a:pt x="24" y="48"/>
                    <a:pt x="24"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10"/>
            <p:cNvSpPr>
              <a:spLocks noEditPoints="1"/>
            </p:cNvSpPr>
            <p:nvPr/>
          </p:nvSpPr>
          <p:spPr bwMode="auto">
            <a:xfrm>
              <a:off x="-79375" y="2514600"/>
              <a:ext cx="909638" cy="523875"/>
            </a:xfrm>
            <a:custGeom>
              <a:avLst/>
              <a:gdLst>
                <a:gd name="T0" fmla="*/ 792 w 1328"/>
                <a:gd name="T1" fmla="*/ 0 h 765"/>
                <a:gd name="T2" fmla="*/ 716 w 1328"/>
                <a:gd name="T3" fmla="*/ 77 h 765"/>
                <a:gd name="T4" fmla="*/ 614 w 1328"/>
                <a:gd name="T5" fmla="*/ 152 h 765"/>
                <a:gd name="T6" fmla="*/ 560 w 1328"/>
                <a:gd name="T7" fmla="*/ 359 h 765"/>
                <a:gd name="T8" fmla="*/ 484 w 1328"/>
                <a:gd name="T9" fmla="*/ 205 h 765"/>
                <a:gd name="T10" fmla="*/ 0 w 1328"/>
                <a:gd name="T11" fmla="*/ 280 h 765"/>
                <a:gd name="T12" fmla="*/ 75 w 1328"/>
                <a:gd name="T13" fmla="*/ 560 h 765"/>
                <a:gd name="T14" fmla="*/ 560 w 1328"/>
                <a:gd name="T15" fmla="*/ 485 h 765"/>
                <a:gd name="T16" fmla="*/ 614 w 1328"/>
                <a:gd name="T17" fmla="*/ 407 h 765"/>
                <a:gd name="T18" fmla="*/ 689 w 1328"/>
                <a:gd name="T19" fmla="*/ 688 h 765"/>
                <a:gd name="T20" fmla="*/ 716 w 1328"/>
                <a:gd name="T21" fmla="*/ 690 h 765"/>
                <a:gd name="T22" fmla="*/ 1252 w 1328"/>
                <a:gd name="T23" fmla="*/ 765 h 765"/>
                <a:gd name="T24" fmla="*/ 1328 w 1328"/>
                <a:gd name="T25" fmla="*/ 639 h 765"/>
                <a:gd name="T26" fmla="*/ 792 w 1328"/>
                <a:gd name="T27" fmla="*/ 564 h 765"/>
                <a:gd name="T28" fmla="*/ 716 w 1328"/>
                <a:gd name="T29" fmla="*/ 640 h 765"/>
                <a:gd name="T30" fmla="*/ 662 w 1328"/>
                <a:gd name="T31" fmla="*/ 613 h 765"/>
                <a:gd name="T32" fmla="*/ 716 w 1328"/>
                <a:gd name="T33" fmla="*/ 407 h 765"/>
                <a:gd name="T34" fmla="*/ 792 w 1328"/>
                <a:gd name="T35" fmla="*/ 484 h 765"/>
                <a:gd name="T36" fmla="*/ 1328 w 1328"/>
                <a:gd name="T37" fmla="*/ 408 h 765"/>
                <a:gd name="T38" fmla="*/ 1252 w 1328"/>
                <a:gd name="T39" fmla="*/ 282 h 765"/>
                <a:gd name="T40" fmla="*/ 716 w 1328"/>
                <a:gd name="T41" fmla="*/ 357 h 765"/>
                <a:gd name="T42" fmla="*/ 662 w 1328"/>
                <a:gd name="T43" fmla="*/ 359 h 765"/>
                <a:gd name="T44" fmla="*/ 689 w 1328"/>
                <a:gd name="T45" fmla="*/ 125 h 765"/>
                <a:gd name="T46" fmla="*/ 716 w 1328"/>
                <a:gd name="T47" fmla="*/ 127 h 765"/>
                <a:gd name="T48" fmla="*/ 1252 w 1328"/>
                <a:gd name="T49" fmla="*/ 202 h 765"/>
                <a:gd name="T50" fmla="*/ 1328 w 1328"/>
                <a:gd name="T51" fmla="*/ 76 h 765"/>
                <a:gd name="T52" fmla="*/ 512 w 1328"/>
                <a:gd name="T53" fmla="*/ 485 h 765"/>
                <a:gd name="T54" fmla="*/ 75 w 1328"/>
                <a:gd name="T55" fmla="*/ 512 h 765"/>
                <a:gd name="T56" fmla="*/ 48 w 1328"/>
                <a:gd name="T57" fmla="*/ 280 h 765"/>
                <a:gd name="T58" fmla="*/ 484 w 1328"/>
                <a:gd name="T59" fmla="*/ 253 h 765"/>
                <a:gd name="T60" fmla="*/ 512 w 1328"/>
                <a:gd name="T61" fmla="*/ 485 h 765"/>
                <a:gd name="T62" fmla="*/ 792 w 1328"/>
                <a:gd name="T63" fmla="*/ 612 h 765"/>
                <a:gd name="T64" fmla="*/ 1280 w 1328"/>
                <a:gd name="T65" fmla="*/ 639 h 765"/>
                <a:gd name="T66" fmla="*/ 1252 w 1328"/>
                <a:gd name="T67" fmla="*/ 717 h 765"/>
                <a:gd name="T68" fmla="*/ 764 w 1328"/>
                <a:gd name="T69" fmla="*/ 690 h 765"/>
                <a:gd name="T70" fmla="*/ 764 w 1328"/>
                <a:gd name="T71" fmla="*/ 357 h 765"/>
                <a:gd name="T72" fmla="*/ 1252 w 1328"/>
                <a:gd name="T73" fmla="*/ 330 h 765"/>
                <a:gd name="T74" fmla="*/ 1280 w 1328"/>
                <a:gd name="T75" fmla="*/ 408 h 765"/>
                <a:gd name="T76" fmla="*/ 792 w 1328"/>
                <a:gd name="T77" fmla="*/ 436 h 765"/>
                <a:gd name="T78" fmla="*/ 764 w 1328"/>
                <a:gd name="T79" fmla="*/ 357 h 765"/>
                <a:gd name="T80" fmla="*/ 1252 w 1328"/>
                <a:gd name="T81" fmla="*/ 154 h 765"/>
                <a:gd name="T82" fmla="*/ 764 w 1328"/>
                <a:gd name="T83" fmla="*/ 127 h 765"/>
                <a:gd name="T84" fmla="*/ 792 w 1328"/>
                <a:gd name="T85" fmla="*/ 48 h 765"/>
                <a:gd name="T86" fmla="*/ 1280 w 1328"/>
                <a:gd name="T87" fmla="*/ 76 h 765"/>
                <a:gd name="T88" fmla="*/ 1280 w 1328"/>
                <a:gd name="T89" fmla="*/ 127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28" h="765">
                  <a:moveTo>
                    <a:pt x="1252" y="0"/>
                  </a:moveTo>
                  <a:cubicBezTo>
                    <a:pt x="792" y="0"/>
                    <a:pt x="792" y="0"/>
                    <a:pt x="792" y="0"/>
                  </a:cubicBezTo>
                  <a:cubicBezTo>
                    <a:pt x="750" y="0"/>
                    <a:pt x="716" y="34"/>
                    <a:pt x="716" y="76"/>
                  </a:cubicBezTo>
                  <a:cubicBezTo>
                    <a:pt x="716" y="77"/>
                    <a:pt x="716" y="77"/>
                    <a:pt x="716" y="77"/>
                  </a:cubicBezTo>
                  <a:cubicBezTo>
                    <a:pt x="689" y="77"/>
                    <a:pt x="689" y="77"/>
                    <a:pt x="689" y="77"/>
                  </a:cubicBezTo>
                  <a:cubicBezTo>
                    <a:pt x="648" y="77"/>
                    <a:pt x="614" y="111"/>
                    <a:pt x="614" y="152"/>
                  </a:cubicBezTo>
                  <a:cubicBezTo>
                    <a:pt x="614" y="359"/>
                    <a:pt x="614" y="359"/>
                    <a:pt x="614" y="359"/>
                  </a:cubicBezTo>
                  <a:cubicBezTo>
                    <a:pt x="560" y="359"/>
                    <a:pt x="560" y="359"/>
                    <a:pt x="560" y="359"/>
                  </a:cubicBezTo>
                  <a:cubicBezTo>
                    <a:pt x="560" y="280"/>
                    <a:pt x="560" y="280"/>
                    <a:pt x="560" y="280"/>
                  </a:cubicBezTo>
                  <a:cubicBezTo>
                    <a:pt x="560" y="239"/>
                    <a:pt x="526" y="205"/>
                    <a:pt x="484" y="205"/>
                  </a:cubicBezTo>
                  <a:cubicBezTo>
                    <a:pt x="75" y="205"/>
                    <a:pt x="75" y="205"/>
                    <a:pt x="75" y="205"/>
                  </a:cubicBezTo>
                  <a:cubicBezTo>
                    <a:pt x="33" y="205"/>
                    <a:pt x="0" y="239"/>
                    <a:pt x="0" y="280"/>
                  </a:cubicBezTo>
                  <a:cubicBezTo>
                    <a:pt x="0" y="485"/>
                    <a:pt x="0" y="485"/>
                    <a:pt x="0" y="485"/>
                  </a:cubicBezTo>
                  <a:cubicBezTo>
                    <a:pt x="0" y="527"/>
                    <a:pt x="33" y="560"/>
                    <a:pt x="75" y="560"/>
                  </a:cubicBezTo>
                  <a:cubicBezTo>
                    <a:pt x="484" y="560"/>
                    <a:pt x="484" y="560"/>
                    <a:pt x="484" y="560"/>
                  </a:cubicBezTo>
                  <a:cubicBezTo>
                    <a:pt x="526" y="560"/>
                    <a:pt x="560" y="527"/>
                    <a:pt x="560" y="485"/>
                  </a:cubicBezTo>
                  <a:cubicBezTo>
                    <a:pt x="560" y="407"/>
                    <a:pt x="560" y="407"/>
                    <a:pt x="560" y="407"/>
                  </a:cubicBezTo>
                  <a:cubicBezTo>
                    <a:pt x="614" y="407"/>
                    <a:pt x="614" y="407"/>
                    <a:pt x="614" y="407"/>
                  </a:cubicBezTo>
                  <a:cubicBezTo>
                    <a:pt x="614" y="613"/>
                    <a:pt x="614" y="613"/>
                    <a:pt x="614" y="613"/>
                  </a:cubicBezTo>
                  <a:cubicBezTo>
                    <a:pt x="614" y="655"/>
                    <a:pt x="648" y="688"/>
                    <a:pt x="689" y="688"/>
                  </a:cubicBezTo>
                  <a:cubicBezTo>
                    <a:pt x="716" y="688"/>
                    <a:pt x="716" y="688"/>
                    <a:pt x="716" y="688"/>
                  </a:cubicBezTo>
                  <a:cubicBezTo>
                    <a:pt x="716" y="690"/>
                    <a:pt x="716" y="690"/>
                    <a:pt x="716" y="690"/>
                  </a:cubicBezTo>
                  <a:cubicBezTo>
                    <a:pt x="716" y="731"/>
                    <a:pt x="750" y="765"/>
                    <a:pt x="792" y="765"/>
                  </a:cubicBezTo>
                  <a:cubicBezTo>
                    <a:pt x="1252" y="765"/>
                    <a:pt x="1252" y="765"/>
                    <a:pt x="1252" y="765"/>
                  </a:cubicBezTo>
                  <a:cubicBezTo>
                    <a:pt x="1294" y="765"/>
                    <a:pt x="1328" y="731"/>
                    <a:pt x="1328" y="690"/>
                  </a:cubicBezTo>
                  <a:cubicBezTo>
                    <a:pt x="1328" y="639"/>
                    <a:pt x="1328" y="639"/>
                    <a:pt x="1328" y="639"/>
                  </a:cubicBezTo>
                  <a:cubicBezTo>
                    <a:pt x="1328" y="597"/>
                    <a:pt x="1294" y="564"/>
                    <a:pt x="1252" y="564"/>
                  </a:cubicBezTo>
                  <a:cubicBezTo>
                    <a:pt x="792" y="564"/>
                    <a:pt x="792" y="564"/>
                    <a:pt x="792" y="564"/>
                  </a:cubicBezTo>
                  <a:cubicBezTo>
                    <a:pt x="750" y="564"/>
                    <a:pt x="716" y="597"/>
                    <a:pt x="716" y="639"/>
                  </a:cubicBezTo>
                  <a:cubicBezTo>
                    <a:pt x="716" y="640"/>
                    <a:pt x="716" y="640"/>
                    <a:pt x="716" y="640"/>
                  </a:cubicBezTo>
                  <a:cubicBezTo>
                    <a:pt x="689" y="640"/>
                    <a:pt x="689" y="640"/>
                    <a:pt x="689" y="640"/>
                  </a:cubicBezTo>
                  <a:cubicBezTo>
                    <a:pt x="674" y="640"/>
                    <a:pt x="662" y="628"/>
                    <a:pt x="662" y="613"/>
                  </a:cubicBezTo>
                  <a:cubicBezTo>
                    <a:pt x="662" y="407"/>
                    <a:pt x="662" y="407"/>
                    <a:pt x="662" y="407"/>
                  </a:cubicBezTo>
                  <a:cubicBezTo>
                    <a:pt x="716" y="407"/>
                    <a:pt x="716" y="407"/>
                    <a:pt x="716" y="407"/>
                  </a:cubicBezTo>
                  <a:cubicBezTo>
                    <a:pt x="716" y="408"/>
                    <a:pt x="716" y="408"/>
                    <a:pt x="716" y="408"/>
                  </a:cubicBezTo>
                  <a:cubicBezTo>
                    <a:pt x="716" y="450"/>
                    <a:pt x="750" y="484"/>
                    <a:pt x="792" y="484"/>
                  </a:cubicBezTo>
                  <a:cubicBezTo>
                    <a:pt x="1252" y="484"/>
                    <a:pt x="1252" y="484"/>
                    <a:pt x="1252" y="484"/>
                  </a:cubicBezTo>
                  <a:cubicBezTo>
                    <a:pt x="1294" y="484"/>
                    <a:pt x="1328" y="450"/>
                    <a:pt x="1328" y="408"/>
                  </a:cubicBezTo>
                  <a:cubicBezTo>
                    <a:pt x="1328" y="357"/>
                    <a:pt x="1328" y="357"/>
                    <a:pt x="1328" y="357"/>
                  </a:cubicBezTo>
                  <a:cubicBezTo>
                    <a:pt x="1328" y="316"/>
                    <a:pt x="1294" y="282"/>
                    <a:pt x="1252" y="282"/>
                  </a:cubicBezTo>
                  <a:cubicBezTo>
                    <a:pt x="792" y="282"/>
                    <a:pt x="792" y="282"/>
                    <a:pt x="792" y="282"/>
                  </a:cubicBezTo>
                  <a:cubicBezTo>
                    <a:pt x="750" y="282"/>
                    <a:pt x="716" y="316"/>
                    <a:pt x="716" y="357"/>
                  </a:cubicBezTo>
                  <a:cubicBezTo>
                    <a:pt x="716" y="359"/>
                    <a:pt x="716" y="359"/>
                    <a:pt x="716" y="359"/>
                  </a:cubicBezTo>
                  <a:cubicBezTo>
                    <a:pt x="662" y="359"/>
                    <a:pt x="662" y="359"/>
                    <a:pt x="662" y="359"/>
                  </a:cubicBezTo>
                  <a:cubicBezTo>
                    <a:pt x="662" y="152"/>
                    <a:pt x="662" y="152"/>
                    <a:pt x="662" y="152"/>
                  </a:cubicBezTo>
                  <a:cubicBezTo>
                    <a:pt x="662" y="137"/>
                    <a:pt x="674" y="125"/>
                    <a:pt x="689" y="125"/>
                  </a:cubicBezTo>
                  <a:cubicBezTo>
                    <a:pt x="716" y="125"/>
                    <a:pt x="716" y="125"/>
                    <a:pt x="716" y="125"/>
                  </a:cubicBezTo>
                  <a:cubicBezTo>
                    <a:pt x="716" y="127"/>
                    <a:pt x="716" y="127"/>
                    <a:pt x="716" y="127"/>
                  </a:cubicBezTo>
                  <a:cubicBezTo>
                    <a:pt x="716" y="168"/>
                    <a:pt x="750" y="202"/>
                    <a:pt x="792" y="202"/>
                  </a:cubicBezTo>
                  <a:cubicBezTo>
                    <a:pt x="1252" y="202"/>
                    <a:pt x="1252" y="202"/>
                    <a:pt x="1252" y="202"/>
                  </a:cubicBezTo>
                  <a:cubicBezTo>
                    <a:pt x="1294" y="202"/>
                    <a:pt x="1328" y="168"/>
                    <a:pt x="1328" y="127"/>
                  </a:cubicBezTo>
                  <a:cubicBezTo>
                    <a:pt x="1328" y="76"/>
                    <a:pt x="1328" y="76"/>
                    <a:pt x="1328" y="76"/>
                  </a:cubicBezTo>
                  <a:cubicBezTo>
                    <a:pt x="1328" y="34"/>
                    <a:pt x="1294" y="0"/>
                    <a:pt x="1252" y="0"/>
                  </a:cubicBezTo>
                  <a:close/>
                  <a:moveTo>
                    <a:pt x="512" y="485"/>
                  </a:moveTo>
                  <a:cubicBezTo>
                    <a:pt x="512" y="500"/>
                    <a:pt x="499" y="512"/>
                    <a:pt x="484" y="512"/>
                  </a:cubicBezTo>
                  <a:cubicBezTo>
                    <a:pt x="75" y="512"/>
                    <a:pt x="75" y="512"/>
                    <a:pt x="75" y="512"/>
                  </a:cubicBezTo>
                  <a:cubicBezTo>
                    <a:pt x="60" y="512"/>
                    <a:pt x="48" y="500"/>
                    <a:pt x="48" y="485"/>
                  </a:cubicBezTo>
                  <a:cubicBezTo>
                    <a:pt x="48" y="280"/>
                    <a:pt x="48" y="280"/>
                    <a:pt x="48" y="280"/>
                  </a:cubicBezTo>
                  <a:cubicBezTo>
                    <a:pt x="48" y="265"/>
                    <a:pt x="60" y="253"/>
                    <a:pt x="75" y="253"/>
                  </a:cubicBezTo>
                  <a:cubicBezTo>
                    <a:pt x="484" y="253"/>
                    <a:pt x="484" y="253"/>
                    <a:pt x="484" y="253"/>
                  </a:cubicBezTo>
                  <a:cubicBezTo>
                    <a:pt x="499" y="253"/>
                    <a:pt x="512" y="265"/>
                    <a:pt x="512" y="280"/>
                  </a:cubicBezTo>
                  <a:lnTo>
                    <a:pt x="512" y="485"/>
                  </a:lnTo>
                  <a:close/>
                  <a:moveTo>
                    <a:pt x="764" y="639"/>
                  </a:moveTo>
                  <a:cubicBezTo>
                    <a:pt x="764" y="624"/>
                    <a:pt x="777" y="612"/>
                    <a:pt x="792" y="612"/>
                  </a:cubicBezTo>
                  <a:cubicBezTo>
                    <a:pt x="1252" y="612"/>
                    <a:pt x="1252" y="612"/>
                    <a:pt x="1252" y="612"/>
                  </a:cubicBezTo>
                  <a:cubicBezTo>
                    <a:pt x="1267" y="612"/>
                    <a:pt x="1280" y="624"/>
                    <a:pt x="1280" y="639"/>
                  </a:cubicBezTo>
                  <a:cubicBezTo>
                    <a:pt x="1280" y="690"/>
                    <a:pt x="1280" y="690"/>
                    <a:pt x="1280" y="690"/>
                  </a:cubicBezTo>
                  <a:cubicBezTo>
                    <a:pt x="1280" y="705"/>
                    <a:pt x="1267" y="717"/>
                    <a:pt x="1252" y="717"/>
                  </a:cubicBezTo>
                  <a:cubicBezTo>
                    <a:pt x="792" y="717"/>
                    <a:pt x="792" y="717"/>
                    <a:pt x="792" y="717"/>
                  </a:cubicBezTo>
                  <a:cubicBezTo>
                    <a:pt x="777" y="717"/>
                    <a:pt x="764" y="705"/>
                    <a:pt x="764" y="690"/>
                  </a:cubicBezTo>
                  <a:lnTo>
                    <a:pt x="764" y="639"/>
                  </a:lnTo>
                  <a:close/>
                  <a:moveTo>
                    <a:pt x="764" y="357"/>
                  </a:moveTo>
                  <a:cubicBezTo>
                    <a:pt x="764" y="342"/>
                    <a:pt x="777" y="330"/>
                    <a:pt x="792" y="330"/>
                  </a:cubicBezTo>
                  <a:cubicBezTo>
                    <a:pt x="1252" y="330"/>
                    <a:pt x="1252" y="330"/>
                    <a:pt x="1252" y="330"/>
                  </a:cubicBezTo>
                  <a:cubicBezTo>
                    <a:pt x="1267" y="330"/>
                    <a:pt x="1280" y="342"/>
                    <a:pt x="1280" y="357"/>
                  </a:cubicBezTo>
                  <a:cubicBezTo>
                    <a:pt x="1280" y="408"/>
                    <a:pt x="1280" y="408"/>
                    <a:pt x="1280" y="408"/>
                  </a:cubicBezTo>
                  <a:cubicBezTo>
                    <a:pt x="1280" y="423"/>
                    <a:pt x="1267" y="436"/>
                    <a:pt x="1252" y="436"/>
                  </a:cubicBezTo>
                  <a:cubicBezTo>
                    <a:pt x="792" y="436"/>
                    <a:pt x="792" y="436"/>
                    <a:pt x="792" y="436"/>
                  </a:cubicBezTo>
                  <a:cubicBezTo>
                    <a:pt x="777" y="436"/>
                    <a:pt x="764" y="423"/>
                    <a:pt x="764" y="408"/>
                  </a:cubicBezTo>
                  <a:lnTo>
                    <a:pt x="764" y="357"/>
                  </a:lnTo>
                  <a:close/>
                  <a:moveTo>
                    <a:pt x="1280" y="127"/>
                  </a:moveTo>
                  <a:cubicBezTo>
                    <a:pt x="1280" y="142"/>
                    <a:pt x="1267" y="154"/>
                    <a:pt x="1252" y="154"/>
                  </a:cubicBezTo>
                  <a:cubicBezTo>
                    <a:pt x="792" y="154"/>
                    <a:pt x="792" y="154"/>
                    <a:pt x="792" y="154"/>
                  </a:cubicBezTo>
                  <a:cubicBezTo>
                    <a:pt x="777" y="154"/>
                    <a:pt x="764" y="142"/>
                    <a:pt x="764" y="127"/>
                  </a:cubicBezTo>
                  <a:cubicBezTo>
                    <a:pt x="764" y="76"/>
                    <a:pt x="764" y="76"/>
                    <a:pt x="764" y="76"/>
                  </a:cubicBezTo>
                  <a:cubicBezTo>
                    <a:pt x="764" y="61"/>
                    <a:pt x="777" y="48"/>
                    <a:pt x="792" y="48"/>
                  </a:cubicBezTo>
                  <a:cubicBezTo>
                    <a:pt x="1252" y="48"/>
                    <a:pt x="1252" y="48"/>
                    <a:pt x="1252" y="48"/>
                  </a:cubicBezTo>
                  <a:cubicBezTo>
                    <a:pt x="1267" y="48"/>
                    <a:pt x="1280" y="61"/>
                    <a:pt x="1280" y="76"/>
                  </a:cubicBezTo>
                  <a:lnTo>
                    <a:pt x="1280" y="127"/>
                  </a:lnTo>
                  <a:close/>
                  <a:moveTo>
                    <a:pt x="1280" y="127"/>
                  </a:moveTo>
                  <a:cubicBezTo>
                    <a:pt x="1280" y="127"/>
                    <a:pt x="1280" y="127"/>
                    <a:pt x="1280" y="1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1" name="Freeform 11"/>
            <p:cNvSpPr>
              <a:spLocks noEditPoints="1"/>
            </p:cNvSpPr>
            <p:nvPr/>
          </p:nvSpPr>
          <p:spPr bwMode="auto">
            <a:xfrm>
              <a:off x="-184150" y="2270125"/>
              <a:ext cx="1119188" cy="874713"/>
            </a:xfrm>
            <a:custGeom>
              <a:avLst/>
              <a:gdLst>
                <a:gd name="T0" fmla="*/ 1509 w 1635"/>
                <a:gd name="T1" fmla="*/ 0 h 1277"/>
                <a:gd name="T2" fmla="*/ 126 w 1635"/>
                <a:gd name="T3" fmla="*/ 0 h 1277"/>
                <a:gd name="T4" fmla="*/ 0 w 1635"/>
                <a:gd name="T5" fmla="*/ 126 h 1277"/>
                <a:gd name="T6" fmla="*/ 0 w 1635"/>
                <a:gd name="T7" fmla="*/ 1150 h 1277"/>
                <a:gd name="T8" fmla="*/ 126 w 1635"/>
                <a:gd name="T9" fmla="*/ 1277 h 1277"/>
                <a:gd name="T10" fmla="*/ 1509 w 1635"/>
                <a:gd name="T11" fmla="*/ 1277 h 1277"/>
                <a:gd name="T12" fmla="*/ 1635 w 1635"/>
                <a:gd name="T13" fmla="*/ 1150 h 1277"/>
                <a:gd name="T14" fmla="*/ 1635 w 1635"/>
                <a:gd name="T15" fmla="*/ 126 h 1277"/>
                <a:gd name="T16" fmla="*/ 1509 w 1635"/>
                <a:gd name="T17" fmla="*/ 0 h 1277"/>
                <a:gd name="T18" fmla="*/ 126 w 1635"/>
                <a:gd name="T19" fmla="*/ 48 h 1277"/>
                <a:gd name="T20" fmla="*/ 1509 w 1635"/>
                <a:gd name="T21" fmla="*/ 48 h 1277"/>
                <a:gd name="T22" fmla="*/ 1587 w 1635"/>
                <a:gd name="T23" fmla="*/ 126 h 1277"/>
                <a:gd name="T24" fmla="*/ 1587 w 1635"/>
                <a:gd name="T25" fmla="*/ 205 h 1277"/>
                <a:gd name="T26" fmla="*/ 48 w 1635"/>
                <a:gd name="T27" fmla="*/ 205 h 1277"/>
                <a:gd name="T28" fmla="*/ 48 w 1635"/>
                <a:gd name="T29" fmla="*/ 126 h 1277"/>
                <a:gd name="T30" fmla="*/ 126 w 1635"/>
                <a:gd name="T31" fmla="*/ 48 h 1277"/>
                <a:gd name="T32" fmla="*/ 1509 w 1635"/>
                <a:gd name="T33" fmla="*/ 1229 h 1277"/>
                <a:gd name="T34" fmla="*/ 126 w 1635"/>
                <a:gd name="T35" fmla="*/ 1229 h 1277"/>
                <a:gd name="T36" fmla="*/ 48 w 1635"/>
                <a:gd name="T37" fmla="*/ 1150 h 1277"/>
                <a:gd name="T38" fmla="*/ 48 w 1635"/>
                <a:gd name="T39" fmla="*/ 253 h 1277"/>
                <a:gd name="T40" fmla="*/ 1587 w 1635"/>
                <a:gd name="T41" fmla="*/ 253 h 1277"/>
                <a:gd name="T42" fmla="*/ 1587 w 1635"/>
                <a:gd name="T43" fmla="*/ 1150 h 1277"/>
                <a:gd name="T44" fmla="*/ 1509 w 1635"/>
                <a:gd name="T45" fmla="*/ 1229 h 1277"/>
                <a:gd name="T46" fmla="*/ 1509 w 1635"/>
                <a:gd name="T47" fmla="*/ 1229 h 1277"/>
                <a:gd name="T48" fmla="*/ 1509 w 1635"/>
                <a:gd name="T49" fmla="*/ 1229 h 1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35" h="1277">
                  <a:moveTo>
                    <a:pt x="1509" y="0"/>
                  </a:moveTo>
                  <a:cubicBezTo>
                    <a:pt x="126" y="0"/>
                    <a:pt x="126" y="0"/>
                    <a:pt x="126" y="0"/>
                  </a:cubicBezTo>
                  <a:cubicBezTo>
                    <a:pt x="57" y="0"/>
                    <a:pt x="0" y="57"/>
                    <a:pt x="0" y="126"/>
                  </a:cubicBezTo>
                  <a:cubicBezTo>
                    <a:pt x="0" y="1150"/>
                    <a:pt x="0" y="1150"/>
                    <a:pt x="0" y="1150"/>
                  </a:cubicBezTo>
                  <a:cubicBezTo>
                    <a:pt x="0" y="1220"/>
                    <a:pt x="57" y="1277"/>
                    <a:pt x="126" y="1277"/>
                  </a:cubicBezTo>
                  <a:cubicBezTo>
                    <a:pt x="1509" y="1277"/>
                    <a:pt x="1509" y="1277"/>
                    <a:pt x="1509" y="1277"/>
                  </a:cubicBezTo>
                  <a:cubicBezTo>
                    <a:pt x="1579" y="1277"/>
                    <a:pt x="1635" y="1220"/>
                    <a:pt x="1635" y="1150"/>
                  </a:cubicBezTo>
                  <a:cubicBezTo>
                    <a:pt x="1635" y="126"/>
                    <a:pt x="1635" y="126"/>
                    <a:pt x="1635" y="126"/>
                  </a:cubicBezTo>
                  <a:cubicBezTo>
                    <a:pt x="1635" y="57"/>
                    <a:pt x="1579" y="0"/>
                    <a:pt x="1509" y="0"/>
                  </a:cubicBezTo>
                  <a:close/>
                  <a:moveTo>
                    <a:pt x="126" y="48"/>
                  </a:moveTo>
                  <a:cubicBezTo>
                    <a:pt x="1509" y="48"/>
                    <a:pt x="1509" y="48"/>
                    <a:pt x="1509" y="48"/>
                  </a:cubicBezTo>
                  <a:cubicBezTo>
                    <a:pt x="1552" y="48"/>
                    <a:pt x="1587" y="83"/>
                    <a:pt x="1587" y="126"/>
                  </a:cubicBezTo>
                  <a:cubicBezTo>
                    <a:pt x="1587" y="205"/>
                    <a:pt x="1587" y="205"/>
                    <a:pt x="1587" y="205"/>
                  </a:cubicBezTo>
                  <a:cubicBezTo>
                    <a:pt x="48" y="205"/>
                    <a:pt x="48" y="205"/>
                    <a:pt x="48" y="205"/>
                  </a:cubicBezTo>
                  <a:cubicBezTo>
                    <a:pt x="48" y="126"/>
                    <a:pt x="48" y="126"/>
                    <a:pt x="48" y="126"/>
                  </a:cubicBezTo>
                  <a:cubicBezTo>
                    <a:pt x="48" y="83"/>
                    <a:pt x="83" y="48"/>
                    <a:pt x="126" y="48"/>
                  </a:cubicBezTo>
                  <a:close/>
                  <a:moveTo>
                    <a:pt x="1509" y="1229"/>
                  </a:moveTo>
                  <a:cubicBezTo>
                    <a:pt x="126" y="1229"/>
                    <a:pt x="126" y="1229"/>
                    <a:pt x="126" y="1229"/>
                  </a:cubicBezTo>
                  <a:cubicBezTo>
                    <a:pt x="83" y="1229"/>
                    <a:pt x="48" y="1194"/>
                    <a:pt x="48" y="1150"/>
                  </a:cubicBezTo>
                  <a:cubicBezTo>
                    <a:pt x="48" y="253"/>
                    <a:pt x="48" y="253"/>
                    <a:pt x="48" y="253"/>
                  </a:cubicBezTo>
                  <a:cubicBezTo>
                    <a:pt x="1587" y="253"/>
                    <a:pt x="1587" y="253"/>
                    <a:pt x="1587" y="253"/>
                  </a:cubicBezTo>
                  <a:cubicBezTo>
                    <a:pt x="1587" y="1150"/>
                    <a:pt x="1587" y="1150"/>
                    <a:pt x="1587" y="1150"/>
                  </a:cubicBezTo>
                  <a:cubicBezTo>
                    <a:pt x="1587" y="1194"/>
                    <a:pt x="1552" y="1229"/>
                    <a:pt x="1509" y="1229"/>
                  </a:cubicBezTo>
                  <a:close/>
                  <a:moveTo>
                    <a:pt x="1509" y="1229"/>
                  </a:moveTo>
                  <a:cubicBezTo>
                    <a:pt x="1509" y="1229"/>
                    <a:pt x="1509" y="1229"/>
                    <a:pt x="1509" y="122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3" name="Группа 64"/>
          <p:cNvGrpSpPr/>
          <p:nvPr/>
        </p:nvGrpSpPr>
        <p:grpSpPr>
          <a:xfrm>
            <a:off x="4953794" y="1922388"/>
            <a:ext cx="1198997" cy="1201637"/>
            <a:chOff x="4379913" y="1989138"/>
            <a:chExt cx="720725" cy="722312"/>
          </a:xfrm>
          <a:solidFill>
            <a:schemeClr val="tx2"/>
          </a:solidFill>
        </p:grpSpPr>
        <p:sp>
          <p:nvSpPr>
            <p:cNvPr id="57" name="Freeform 15"/>
            <p:cNvSpPr>
              <a:spLocks noEditPoints="1"/>
            </p:cNvSpPr>
            <p:nvPr/>
          </p:nvSpPr>
          <p:spPr bwMode="auto">
            <a:xfrm>
              <a:off x="4379913" y="1989138"/>
              <a:ext cx="720725" cy="722312"/>
            </a:xfrm>
            <a:custGeom>
              <a:avLst/>
              <a:gdLst>
                <a:gd name="T0" fmla="*/ 777 w 945"/>
                <a:gd name="T1" fmla="*/ 152 h 945"/>
                <a:gd name="T2" fmla="*/ 731 w 945"/>
                <a:gd name="T3" fmla="*/ 61 h 945"/>
                <a:gd name="T4" fmla="*/ 213 w 945"/>
                <a:gd name="T5" fmla="*/ 0 h 945"/>
                <a:gd name="T6" fmla="*/ 168 w 945"/>
                <a:gd name="T7" fmla="*/ 61 h 945"/>
                <a:gd name="T8" fmla="*/ 61 w 945"/>
                <a:gd name="T9" fmla="*/ 152 h 945"/>
                <a:gd name="T10" fmla="*/ 0 w 945"/>
                <a:gd name="T11" fmla="*/ 701 h 945"/>
                <a:gd name="T12" fmla="*/ 213 w 945"/>
                <a:gd name="T13" fmla="*/ 762 h 945"/>
                <a:gd name="T14" fmla="*/ 731 w 945"/>
                <a:gd name="T15" fmla="*/ 945 h 945"/>
                <a:gd name="T16" fmla="*/ 884 w 945"/>
                <a:gd name="T17" fmla="*/ 762 h 945"/>
                <a:gd name="T18" fmla="*/ 945 w 945"/>
                <a:gd name="T19" fmla="*/ 213 h 945"/>
                <a:gd name="T20" fmla="*/ 731 w 945"/>
                <a:gd name="T21" fmla="*/ 91 h 945"/>
                <a:gd name="T22" fmla="*/ 747 w 945"/>
                <a:gd name="T23" fmla="*/ 152 h 945"/>
                <a:gd name="T24" fmla="*/ 731 w 945"/>
                <a:gd name="T25" fmla="*/ 91 h 945"/>
                <a:gd name="T26" fmla="*/ 701 w 945"/>
                <a:gd name="T27" fmla="*/ 30 h 945"/>
                <a:gd name="T28" fmla="*/ 244 w 945"/>
                <a:gd name="T29" fmla="*/ 290 h 945"/>
                <a:gd name="T30" fmla="*/ 198 w 945"/>
                <a:gd name="T31" fmla="*/ 91 h 945"/>
                <a:gd name="T32" fmla="*/ 213 w 945"/>
                <a:gd name="T33" fmla="*/ 152 h 945"/>
                <a:gd name="T34" fmla="*/ 198 w 945"/>
                <a:gd name="T35" fmla="*/ 91 h 945"/>
                <a:gd name="T36" fmla="*/ 244 w 945"/>
                <a:gd name="T37" fmla="*/ 655 h 945"/>
                <a:gd name="T38" fmla="*/ 701 w 945"/>
                <a:gd name="T39" fmla="*/ 914 h 945"/>
                <a:gd name="T40" fmla="*/ 213 w 945"/>
                <a:gd name="T41" fmla="*/ 625 h 945"/>
                <a:gd name="T42" fmla="*/ 198 w 945"/>
                <a:gd name="T43" fmla="*/ 670 h 945"/>
                <a:gd name="T44" fmla="*/ 747 w 945"/>
                <a:gd name="T45" fmla="*/ 610 h 945"/>
                <a:gd name="T46" fmla="*/ 731 w 945"/>
                <a:gd name="T47" fmla="*/ 670 h 945"/>
                <a:gd name="T48" fmla="*/ 213 w 945"/>
                <a:gd name="T49" fmla="*/ 625 h 945"/>
                <a:gd name="T50" fmla="*/ 884 w 945"/>
                <a:gd name="T51" fmla="*/ 731 h 945"/>
                <a:gd name="T52" fmla="*/ 731 w 945"/>
                <a:gd name="T53" fmla="*/ 701 h 945"/>
                <a:gd name="T54" fmla="*/ 777 w 945"/>
                <a:gd name="T55" fmla="*/ 579 h 945"/>
                <a:gd name="T56" fmla="*/ 168 w 945"/>
                <a:gd name="T57" fmla="*/ 701 h 945"/>
                <a:gd name="T58" fmla="*/ 213 w 945"/>
                <a:gd name="T59" fmla="*/ 731 h 945"/>
                <a:gd name="T60" fmla="*/ 30 w 945"/>
                <a:gd name="T61" fmla="*/ 701 h 945"/>
                <a:gd name="T62" fmla="*/ 61 w 945"/>
                <a:gd name="T63" fmla="*/ 183 h 945"/>
                <a:gd name="T64" fmla="*/ 213 w 945"/>
                <a:gd name="T65" fmla="*/ 320 h 945"/>
                <a:gd name="T66" fmla="*/ 731 w 945"/>
                <a:gd name="T67" fmla="*/ 183 h 945"/>
                <a:gd name="T68" fmla="*/ 914 w 945"/>
                <a:gd name="T69" fmla="*/ 213 h 945"/>
                <a:gd name="T70" fmla="*/ 914 w 945"/>
                <a:gd name="T71" fmla="*/ 701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45" h="945">
                  <a:moveTo>
                    <a:pt x="884" y="152"/>
                  </a:moveTo>
                  <a:cubicBezTo>
                    <a:pt x="777" y="152"/>
                    <a:pt x="777" y="152"/>
                    <a:pt x="777" y="152"/>
                  </a:cubicBezTo>
                  <a:cubicBezTo>
                    <a:pt x="777" y="61"/>
                    <a:pt x="777" y="61"/>
                    <a:pt x="777" y="61"/>
                  </a:cubicBezTo>
                  <a:cubicBezTo>
                    <a:pt x="731" y="61"/>
                    <a:pt x="731" y="61"/>
                    <a:pt x="731" y="61"/>
                  </a:cubicBezTo>
                  <a:cubicBezTo>
                    <a:pt x="731" y="0"/>
                    <a:pt x="731" y="0"/>
                    <a:pt x="731" y="0"/>
                  </a:cubicBezTo>
                  <a:cubicBezTo>
                    <a:pt x="213" y="0"/>
                    <a:pt x="213" y="0"/>
                    <a:pt x="213" y="0"/>
                  </a:cubicBezTo>
                  <a:cubicBezTo>
                    <a:pt x="213" y="61"/>
                    <a:pt x="213" y="61"/>
                    <a:pt x="213" y="61"/>
                  </a:cubicBezTo>
                  <a:cubicBezTo>
                    <a:pt x="168" y="61"/>
                    <a:pt x="168" y="61"/>
                    <a:pt x="168" y="61"/>
                  </a:cubicBezTo>
                  <a:cubicBezTo>
                    <a:pt x="168" y="152"/>
                    <a:pt x="168" y="152"/>
                    <a:pt x="168" y="152"/>
                  </a:cubicBezTo>
                  <a:cubicBezTo>
                    <a:pt x="61" y="152"/>
                    <a:pt x="61" y="152"/>
                    <a:pt x="61" y="152"/>
                  </a:cubicBezTo>
                  <a:cubicBezTo>
                    <a:pt x="27" y="152"/>
                    <a:pt x="0" y="180"/>
                    <a:pt x="0" y="213"/>
                  </a:cubicBezTo>
                  <a:cubicBezTo>
                    <a:pt x="0" y="701"/>
                    <a:pt x="0" y="701"/>
                    <a:pt x="0" y="701"/>
                  </a:cubicBezTo>
                  <a:cubicBezTo>
                    <a:pt x="0" y="735"/>
                    <a:pt x="27" y="762"/>
                    <a:pt x="61" y="762"/>
                  </a:cubicBezTo>
                  <a:cubicBezTo>
                    <a:pt x="213" y="762"/>
                    <a:pt x="213" y="762"/>
                    <a:pt x="213" y="762"/>
                  </a:cubicBezTo>
                  <a:cubicBezTo>
                    <a:pt x="213" y="945"/>
                    <a:pt x="213" y="945"/>
                    <a:pt x="213" y="945"/>
                  </a:cubicBezTo>
                  <a:cubicBezTo>
                    <a:pt x="731" y="945"/>
                    <a:pt x="731" y="945"/>
                    <a:pt x="731" y="945"/>
                  </a:cubicBezTo>
                  <a:cubicBezTo>
                    <a:pt x="731" y="762"/>
                    <a:pt x="731" y="762"/>
                    <a:pt x="731" y="762"/>
                  </a:cubicBezTo>
                  <a:cubicBezTo>
                    <a:pt x="884" y="762"/>
                    <a:pt x="884" y="762"/>
                    <a:pt x="884" y="762"/>
                  </a:cubicBezTo>
                  <a:cubicBezTo>
                    <a:pt x="918" y="762"/>
                    <a:pt x="945" y="735"/>
                    <a:pt x="945" y="701"/>
                  </a:cubicBezTo>
                  <a:cubicBezTo>
                    <a:pt x="945" y="213"/>
                    <a:pt x="945" y="213"/>
                    <a:pt x="945" y="213"/>
                  </a:cubicBezTo>
                  <a:cubicBezTo>
                    <a:pt x="945" y="180"/>
                    <a:pt x="918" y="152"/>
                    <a:pt x="884" y="152"/>
                  </a:cubicBezTo>
                  <a:close/>
                  <a:moveTo>
                    <a:pt x="731" y="91"/>
                  </a:moveTo>
                  <a:cubicBezTo>
                    <a:pt x="747" y="91"/>
                    <a:pt x="747" y="91"/>
                    <a:pt x="747" y="91"/>
                  </a:cubicBezTo>
                  <a:cubicBezTo>
                    <a:pt x="747" y="152"/>
                    <a:pt x="747" y="152"/>
                    <a:pt x="747" y="152"/>
                  </a:cubicBezTo>
                  <a:cubicBezTo>
                    <a:pt x="731" y="152"/>
                    <a:pt x="731" y="152"/>
                    <a:pt x="731" y="152"/>
                  </a:cubicBezTo>
                  <a:lnTo>
                    <a:pt x="731" y="91"/>
                  </a:lnTo>
                  <a:close/>
                  <a:moveTo>
                    <a:pt x="244" y="30"/>
                  </a:moveTo>
                  <a:cubicBezTo>
                    <a:pt x="701" y="30"/>
                    <a:pt x="701" y="30"/>
                    <a:pt x="701" y="30"/>
                  </a:cubicBezTo>
                  <a:cubicBezTo>
                    <a:pt x="701" y="290"/>
                    <a:pt x="701" y="290"/>
                    <a:pt x="701" y="290"/>
                  </a:cubicBezTo>
                  <a:cubicBezTo>
                    <a:pt x="244" y="290"/>
                    <a:pt x="244" y="290"/>
                    <a:pt x="244" y="290"/>
                  </a:cubicBezTo>
                  <a:lnTo>
                    <a:pt x="244" y="30"/>
                  </a:lnTo>
                  <a:close/>
                  <a:moveTo>
                    <a:pt x="198" y="91"/>
                  </a:moveTo>
                  <a:cubicBezTo>
                    <a:pt x="213" y="91"/>
                    <a:pt x="213" y="91"/>
                    <a:pt x="213" y="91"/>
                  </a:cubicBezTo>
                  <a:cubicBezTo>
                    <a:pt x="213" y="152"/>
                    <a:pt x="213" y="152"/>
                    <a:pt x="213" y="152"/>
                  </a:cubicBezTo>
                  <a:cubicBezTo>
                    <a:pt x="198" y="152"/>
                    <a:pt x="198" y="152"/>
                    <a:pt x="198" y="152"/>
                  </a:cubicBezTo>
                  <a:lnTo>
                    <a:pt x="198" y="91"/>
                  </a:lnTo>
                  <a:close/>
                  <a:moveTo>
                    <a:pt x="244" y="914"/>
                  </a:moveTo>
                  <a:cubicBezTo>
                    <a:pt x="244" y="655"/>
                    <a:pt x="244" y="655"/>
                    <a:pt x="244" y="655"/>
                  </a:cubicBezTo>
                  <a:cubicBezTo>
                    <a:pt x="701" y="655"/>
                    <a:pt x="701" y="655"/>
                    <a:pt x="701" y="655"/>
                  </a:cubicBezTo>
                  <a:cubicBezTo>
                    <a:pt x="701" y="914"/>
                    <a:pt x="701" y="914"/>
                    <a:pt x="701" y="914"/>
                  </a:cubicBezTo>
                  <a:lnTo>
                    <a:pt x="244" y="914"/>
                  </a:lnTo>
                  <a:close/>
                  <a:moveTo>
                    <a:pt x="213" y="625"/>
                  </a:moveTo>
                  <a:cubicBezTo>
                    <a:pt x="213" y="670"/>
                    <a:pt x="213" y="670"/>
                    <a:pt x="213" y="670"/>
                  </a:cubicBezTo>
                  <a:cubicBezTo>
                    <a:pt x="198" y="670"/>
                    <a:pt x="198" y="670"/>
                    <a:pt x="198" y="670"/>
                  </a:cubicBezTo>
                  <a:cubicBezTo>
                    <a:pt x="198" y="610"/>
                    <a:pt x="198" y="610"/>
                    <a:pt x="198" y="610"/>
                  </a:cubicBezTo>
                  <a:cubicBezTo>
                    <a:pt x="747" y="610"/>
                    <a:pt x="747" y="610"/>
                    <a:pt x="747" y="610"/>
                  </a:cubicBezTo>
                  <a:cubicBezTo>
                    <a:pt x="747" y="670"/>
                    <a:pt x="747" y="670"/>
                    <a:pt x="747" y="670"/>
                  </a:cubicBezTo>
                  <a:cubicBezTo>
                    <a:pt x="731" y="670"/>
                    <a:pt x="731" y="670"/>
                    <a:pt x="731" y="670"/>
                  </a:cubicBezTo>
                  <a:cubicBezTo>
                    <a:pt x="731" y="625"/>
                    <a:pt x="731" y="625"/>
                    <a:pt x="731" y="625"/>
                  </a:cubicBezTo>
                  <a:lnTo>
                    <a:pt x="213" y="625"/>
                  </a:lnTo>
                  <a:close/>
                  <a:moveTo>
                    <a:pt x="914" y="701"/>
                  </a:moveTo>
                  <a:cubicBezTo>
                    <a:pt x="914" y="718"/>
                    <a:pt x="901" y="731"/>
                    <a:pt x="884" y="731"/>
                  </a:cubicBezTo>
                  <a:cubicBezTo>
                    <a:pt x="731" y="731"/>
                    <a:pt x="731" y="731"/>
                    <a:pt x="731" y="731"/>
                  </a:cubicBezTo>
                  <a:cubicBezTo>
                    <a:pt x="731" y="701"/>
                    <a:pt x="731" y="701"/>
                    <a:pt x="731" y="701"/>
                  </a:cubicBezTo>
                  <a:cubicBezTo>
                    <a:pt x="777" y="701"/>
                    <a:pt x="777" y="701"/>
                    <a:pt x="777" y="701"/>
                  </a:cubicBezTo>
                  <a:cubicBezTo>
                    <a:pt x="777" y="579"/>
                    <a:pt x="777" y="579"/>
                    <a:pt x="777" y="579"/>
                  </a:cubicBezTo>
                  <a:cubicBezTo>
                    <a:pt x="168" y="579"/>
                    <a:pt x="168" y="579"/>
                    <a:pt x="168" y="579"/>
                  </a:cubicBezTo>
                  <a:cubicBezTo>
                    <a:pt x="168" y="701"/>
                    <a:pt x="168" y="701"/>
                    <a:pt x="168" y="701"/>
                  </a:cubicBezTo>
                  <a:cubicBezTo>
                    <a:pt x="213" y="701"/>
                    <a:pt x="213" y="701"/>
                    <a:pt x="213" y="701"/>
                  </a:cubicBezTo>
                  <a:cubicBezTo>
                    <a:pt x="213" y="731"/>
                    <a:pt x="213" y="731"/>
                    <a:pt x="213" y="731"/>
                  </a:cubicBezTo>
                  <a:cubicBezTo>
                    <a:pt x="61" y="731"/>
                    <a:pt x="61" y="731"/>
                    <a:pt x="61" y="731"/>
                  </a:cubicBezTo>
                  <a:cubicBezTo>
                    <a:pt x="44" y="731"/>
                    <a:pt x="30" y="718"/>
                    <a:pt x="30" y="701"/>
                  </a:cubicBezTo>
                  <a:cubicBezTo>
                    <a:pt x="30" y="213"/>
                    <a:pt x="30" y="213"/>
                    <a:pt x="30" y="213"/>
                  </a:cubicBezTo>
                  <a:cubicBezTo>
                    <a:pt x="30" y="196"/>
                    <a:pt x="44" y="183"/>
                    <a:pt x="61" y="183"/>
                  </a:cubicBezTo>
                  <a:cubicBezTo>
                    <a:pt x="213" y="183"/>
                    <a:pt x="213" y="183"/>
                    <a:pt x="213" y="183"/>
                  </a:cubicBezTo>
                  <a:cubicBezTo>
                    <a:pt x="213" y="320"/>
                    <a:pt x="213" y="320"/>
                    <a:pt x="213" y="320"/>
                  </a:cubicBezTo>
                  <a:cubicBezTo>
                    <a:pt x="731" y="320"/>
                    <a:pt x="731" y="320"/>
                    <a:pt x="731" y="320"/>
                  </a:cubicBezTo>
                  <a:cubicBezTo>
                    <a:pt x="731" y="183"/>
                    <a:pt x="731" y="183"/>
                    <a:pt x="731" y="183"/>
                  </a:cubicBezTo>
                  <a:cubicBezTo>
                    <a:pt x="884" y="183"/>
                    <a:pt x="884" y="183"/>
                    <a:pt x="884" y="183"/>
                  </a:cubicBezTo>
                  <a:cubicBezTo>
                    <a:pt x="901" y="183"/>
                    <a:pt x="914" y="196"/>
                    <a:pt x="914" y="213"/>
                  </a:cubicBezTo>
                  <a:lnTo>
                    <a:pt x="914" y="701"/>
                  </a:lnTo>
                  <a:close/>
                  <a:moveTo>
                    <a:pt x="914" y="701"/>
                  </a:moveTo>
                  <a:cubicBezTo>
                    <a:pt x="914" y="701"/>
                    <a:pt x="914" y="701"/>
                    <a:pt x="914" y="7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16"/>
            <p:cNvSpPr>
              <a:spLocks noEditPoints="1"/>
            </p:cNvSpPr>
            <p:nvPr/>
          </p:nvSpPr>
          <p:spPr bwMode="auto">
            <a:xfrm>
              <a:off x="4997450" y="2163763"/>
              <a:ext cx="68263" cy="69850"/>
            </a:xfrm>
            <a:custGeom>
              <a:avLst/>
              <a:gdLst>
                <a:gd name="T0" fmla="*/ 45 w 91"/>
                <a:gd name="T1" fmla="*/ 0 h 91"/>
                <a:gd name="T2" fmla="*/ 0 w 91"/>
                <a:gd name="T3" fmla="*/ 45 h 91"/>
                <a:gd name="T4" fmla="*/ 45 w 91"/>
                <a:gd name="T5" fmla="*/ 91 h 91"/>
                <a:gd name="T6" fmla="*/ 91 w 91"/>
                <a:gd name="T7" fmla="*/ 45 h 91"/>
                <a:gd name="T8" fmla="*/ 45 w 91"/>
                <a:gd name="T9" fmla="*/ 0 h 91"/>
                <a:gd name="T10" fmla="*/ 45 w 91"/>
                <a:gd name="T11" fmla="*/ 61 h 91"/>
                <a:gd name="T12" fmla="*/ 30 w 91"/>
                <a:gd name="T13" fmla="*/ 45 h 91"/>
                <a:gd name="T14" fmla="*/ 45 w 91"/>
                <a:gd name="T15" fmla="*/ 30 h 91"/>
                <a:gd name="T16" fmla="*/ 61 w 91"/>
                <a:gd name="T17" fmla="*/ 45 h 91"/>
                <a:gd name="T18" fmla="*/ 45 w 91"/>
                <a:gd name="T19" fmla="*/ 61 h 91"/>
                <a:gd name="T20" fmla="*/ 45 w 91"/>
                <a:gd name="T21" fmla="*/ 61 h 91"/>
                <a:gd name="T22" fmla="*/ 45 w 91"/>
                <a:gd name="T23" fmla="*/ 6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91">
                  <a:moveTo>
                    <a:pt x="45" y="0"/>
                  </a:moveTo>
                  <a:cubicBezTo>
                    <a:pt x="20" y="0"/>
                    <a:pt x="0" y="20"/>
                    <a:pt x="0" y="45"/>
                  </a:cubicBezTo>
                  <a:cubicBezTo>
                    <a:pt x="0" y="70"/>
                    <a:pt x="20" y="91"/>
                    <a:pt x="45" y="91"/>
                  </a:cubicBezTo>
                  <a:cubicBezTo>
                    <a:pt x="71" y="91"/>
                    <a:pt x="91" y="70"/>
                    <a:pt x="91" y="45"/>
                  </a:cubicBezTo>
                  <a:cubicBezTo>
                    <a:pt x="91" y="20"/>
                    <a:pt x="71" y="0"/>
                    <a:pt x="45" y="0"/>
                  </a:cubicBezTo>
                  <a:close/>
                  <a:moveTo>
                    <a:pt x="45" y="61"/>
                  </a:moveTo>
                  <a:cubicBezTo>
                    <a:pt x="37" y="61"/>
                    <a:pt x="30" y="54"/>
                    <a:pt x="30" y="45"/>
                  </a:cubicBezTo>
                  <a:cubicBezTo>
                    <a:pt x="30" y="37"/>
                    <a:pt x="37" y="30"/>
                    <a:pt x="45" y="30"/>
                  </a:cubicBezTo>
                  <a:cubicBezTo>
                    <a:pt x="54" y="30"/>
                    <a:pt x="61" y="37"/>
                    <a:pt x="61" y="45"/>
                  </a:cubicBezTo>
                  <a:cubicBezTo>
                    <a:pt x="61" y="54"/>
                    <a:pt x="54" y="61"/>
                    <a:pt x="45" y="61"/>
                  </a:cubicBezTo>
                  <a:close/>
                  <a:moveTo>
                    <a:pt x="45" y="61"/>
                  </a:moveTo>
                  <a:cubicBezTo>
                    <a:pt x="45" y="61"/>
                    <a:pt x="45" y="61"/>
                    <a:pt x="45" y="6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Rectangle 17"/>
            <p:cNvSpPr>
              <a:spLocks noChangeArrowheads="1"/>
            </p:cNvSpPr>
            <p:nvPr/>
          </p:nvSpPr>
          <p:spPr bwMode="auto">
            <a:xfrm>
              <a:off x="4587875" y="2640013"/>
              <a:ext cx="303213" cy="238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Rectangle 18"/>
            <p:cNvSpPr>
              <a:spLocks noChangeArrowheads="1"/>
            </p:cNvSpPr>
            <p:nvPr/>
          </p:nvSpPr>
          <p:spPr bwMode="auto">
            <a:xfrm>
              <a:off x="4587875" y="2593975"/>
              <a:ext cx="303213" cy="238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Rectangle 19"/>
            <p:cNvSpPr>
              <a:spLocks noChangeArrowheads="1"/>
            </p:cNvSpPr>
            <p:nvPr/>
          </p:nvSpPr>
          <p:spPr bwMode="auto">
            <a:xfrm>
              <a:off x="4587875" y="2547938"/>
              <a:ext cx="23813"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Rectangle 20"/>
            <p:cNvSpPr>
              <a:spLocks noChangeArrowheads="1"/>
            </p:cNvSpPr>
            <p:nvPr/>
          </p:nvSpPr>
          <p:spPr bwMode="auto">
            <a:xfrm>
              <a:off x="4635500" y="2547938"/>
              <a:ext cx="23813"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Rectangle 21"/>
            <p:cNvSpPr>
              <a:spLocks noChangeArrowheads="1"/>
            </p:cNvSpPr>
            <p:nvPr/>
          </p:nvSpPr>
          <p:spPr bwMode="auto">
            <a:xfrm>
              <a:off x="4681538" y="2547938"/>
              <a:ext cx="23813"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Rectangle 22"/>
            <p:cNvSpPr>
              <a:spLocks noChangeArrowheads="1"/>
            </p:cNvSpPr>
            <p:nvPr/>
          </p:nvSpPr>
          <p:spPr bwMode="auto">
            <a:xfrm>
              <a:off x="4519613" y="2255838"/>
              <a:ext cx="441325" cy="238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1269686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993354" y="0"/>
            <a:ext cx="8640960" cy="909551"/>
          </a:xfrm>
        </p:spPr>
        <p:txBody>
          <a:bodyPr/>
          <a:lstStyle/>
          <a:p>
            <a:pPr algn="ctr"/>
            <a:r>
              <a:rPr lang="ru-RU" sz="2400" dirty="0" smtClean="0"/>
              <a:t>1С:Бухгалтерия строительной организации КОРП</a:t>
            </a:r>
            <a:endParaRPr lang="ru-RU" sz="2400" dirty="0"/>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322" y="770260"/>
            <a:ext cx="9000000" cy="5328592"/>
          </a:xfrm>
          <a:prstGeom prst="rect">
            <a:avLst/>
          </a:prstGeom>
          <a:ln>
            <a:solidFill>
              <a:srgbClr val="000000"/>
            </a:solidFill>
          </a:ln>
          <a:effectLst/>
        </p:spPr>
      </p:pic>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322" y="1058292"/>
            <a:ext cx="9000000" cy="5040560"/>
          </a:xfrm>
          <a:prstGeom prst="rect">
            <a:avLst/>
          </a:prstGeom>
          <a:ln>
            <a:solidFill>
              <a:srgbClr val="000000"/>
            </a:solidFill>
          </a:ln>
          <a:effectLst/>
        </p:spPr>
      </p:pic>
      <p:pic>
        <p:nvPicPr>
          <p:cNvPr id="2050" name="Picture 2"/>
          <p:cNvPicPr>
            <a:picLocks noChangeAspect="1" noChangeArrowheads="1"/>
          </p:cNvPicPr>
          <p:nvPr/>
        </p:nvPicPr>
        <p:blipFill>
          <a:blip r:embed="rId5" cstate="print"/>
          <a:srcRect l="10157" t="6788" r="1529" b="16095"/>
          <a:stretch>
            <a:fillRect/>
          </a:stretch>
        </p:blipFill>
        <p:spPr bwMode="auto">
          <a:xfrm>
            <a:off x="705322" y="1346324"/>
            <a:ext cx="8987202" cy="4752528"/>
          </a:xfrm>
          <a:prstGeom prst="rect">
            <a:avLst/>
          </a:prstGeom>
          <a:noFill/>
          <a:ln w="9525">
            <a:solidFill>
              <a:srgbClr val="000000"/>
            </a:solidFill>
            <a:miter lim="800000"/>
            <a:headEnd/>
            <a:tailEnd/>
          </a:ln>
        </p:spPr>
      </p:pic>
      <p:pic>
        <p:nvPicPr>
          <p:cNvPr id="2052" name="Picture 4"/>
          <p:cNvPicPr>
            <a:picLocks noChangeAspect="1" noChangeArrowheads="1"/>
          </p:cNvPicPr>
          <p:nvPr/>
        </p:nvPicPr>
        <p:blipFill>
          <a:blip r:embed="rId6" cstate="print"/>
          <a:srcRect l="10001" t="6773" r="1892" b="4326"/>
          <a:stretch>
            <a:fillRect/>
          </a:stretch>
        </p:blipFill>
        <p:spPr bwMode="auto">
          <a:xfrm>
            <a:off x="705322" y="1634356"/>
            <a:ext cx="9001000" cy="4464496"/>
          </a:xfrm>
          <a:prstGeom prst="rect">
            <a:avLst/>
          </a:prstGeom>
          <a:noFill/>
          <a:ln w="9525">
            <a:solidFill>
              <a:srgbClr val="000000"/>
            </a:solidFill>
            <a:miter lim="800000"/>
            <a:headEnd/>
            <a:tailEnd/>
          </a:ln>
        </p:spPr>
      </p:pic>
      <p:pic>
        <p:nvPicPr>
          <p:cNvPr id="2054" name="Picture 6"/>
          <p:cNvPicPr>
            <a:picLocks noChangeAspect="1" noChangeArrowheads="1"/>
          </p:cNvPicPr>
          <p:nvPr/>
        </p:nvPicPr>
        <p:blipFill>
          <a:blip r:embed="rId7" cstate="print"/>
          <a:srcRect l="10269" t="7144" r="4452" b="14903"/>
          <a:stretch>
            <a:fillRect/>
          </a:stretch>
        </p:blipFill>
        <p:spPr bwMode="auto">
          <a:xfrm>
            <a:off x="705322" y="1900561"/>
            <a:ext cx="9001000" cy="4198291"/>
          </a:xfrm>
          <a:prstGeom prst="rect">
            <a:avLst/>
          </a:prstGeom>
          <a:noFill/>
          <a:ln w="9525">
            <a:solidFill>
              <a:srgbClr val="000000"/>
            </a:solidFill>
            <a:miter lim="800000"/>
            <a:headEnd/>
            <a:tailEnd/>
          </a:ln>
        </p:spPr>
      </p:pic>
      <p:pic>
        <p:nvPicPr>
          <p:cNvPr id="2055" name="Picture 7"/>
          <p:cNvPicPr>
            <a:picLocks noChangeAspect="1" noChangeArrowheads="1"/>
          </p:cNvPicPr>
          <p:nvPr/>
        </p:nvPicPr>
        <p:blipFill>
          <a:blip r:embed="rId8" cstate="print"/>
          <a:srcRect l="10321" t="6422" r="8142" b="14168"/>
          <a:stretch>
            <a:fillRect/>
          </a:stretch>
        </p:blipFill>
        <p:spPr bwMode="auto">
          <a:xfrm>
            <a:off x="705322" y="2138412"/>
            <a:ext cx="9001000" cy="3960440"/>
          </a:xfrm>
          <a:prstGeom prst="rect">
            <a:avLst/>
          </a:prstGeom>
          <a:noFill/>
          <a:ln w="9525">
            <a:solidFill>
              <a:srgbClr val="000000"/>
            </a:solidFill>
            <a:miter lim="800000"/>
            <a:headEnd/>
            <a:tailEnd/>
          </a:ln>
        </p:spPr>
      </p:pic>
      <p:pic>
        <p:nvPicPr>
          <p:cNvPr id="1027" name="Picture 3"/>
          <p:cNvPicPr>
            <a:picLocks noChangeAspect="1" noChangeArrowheads="1"/>
          </p:cNvPicPr>
          <p:nvPr/>
        </p:nvPicPr>
        <p:blipFill>
          <a:blip r:embed="rId9" cstate="print"/>
          <a:srcRect l="11035" t="7356" r="13104" b="37100"/>
          <a:stretch>
            <a:fillRect/>
          </a:stretch>
        </p:blipFill>
        <p:spPr bwMode="auto">
          <a:xfrm>
            <a:off x="705322" y="2354436"/>
            <a:ext cx="9001000" cy="3744416"/>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484313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wipe(down)">
                                      <p:cBhvr>
                                        <p:cTn id="20" dur="500"/>
                                        <p:tgtEl>
                                          <p:spTgt spid="205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052"/>
                                        </p:tgtEl>
                                        <p:attrNameLst>
                                          <p:attrName>style.visibility</p:attrName>
                                        </p:attrNameLst>
                                      </p:cBhvr>
                                      <p:to>
                                        <p:strVal val="visible"/>
                                      </p:to>
                                    </p:set>
                                    <p:animEffect transition="in" filter="wipe(down)">
                                      <p:cBhvr>
                                        <p:cTn id="25" dur="500"/>
                                        <p:tgtEl>
                                          <p:spTgt spid="205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054"/>
                                        </p:tgtEl>
                                        <p:attrNameLst>
                                          <p:attrName>style.visibility</p:attrName>
                                        </p:attrNameLst>
                                      </p:cBhvr>
                                      <p:to>
                                        <p:strVal val="visible"/>
                                      </p:to>
                                    </p:set>
                                    <p:animEffect transition="in" filter="wipe(down)">
                                      <p:cBhvr>
                                        <p:cTn id="30" dur="500"/>
                                        <p:tgtEl>
                                          <p:spTgt spid="205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055"/>
                                        </p:tgtEl>
                                        <p:attrNameLst>
                                          <p:attrName>style.visibility</p:attrName>
                                        </p:attrNameLst>
                                      </p:cBhvr>
                                      <p:to>
                                        <p:strVal val="visible"/>
                                      </p:to>
                                    </p:set>
                                    <p:animEffect transition="in" filter="wipe(down)">
                                      <p:cBhvr>
                                        <p:cTn id="35" dur="500"/>
                                        <p:tgtEl>
                                          <p:spTgt spid="205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027"/>
                                        </p:tgtEl>
                                        <p:attrNameLst>
                                          <p:attrName>style.visibility</p:attrName>
                                        </p:attrNameLst>
                                      </p:cBhvr>
                                      <p:to>
                                        <p:strVal val="visible"/>
                                      </p:to>
                                    </p:set>
                                    <p:animEffect transition="in" filter="wipe(down)">
                                      <p:cBhvr>
                                        <p:cTn id="40"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065362" y="626244"/>
            <a:ext cx="8640960" cy="864097"/>
          </a:xfrm>
        </p:spPr>
        <p:txBody>
          <a:bodyPr/>
          <a:lstStyle/>
          <a:p>
            <a:pPr algn="ctr"/>
            <a:r>
              <a:rPr lang="ru-RU" sz="2800" dirty="0" smtClean="0"/>
              <a:t>1С</a:t>
            </a:r>
            <a:r>
              <a:rPr lang="en-US" sz="2800" dirty="0" smtClean="0"/>
              <a:t>:</a:t>
            </a:r>
            <a:r>
              <a:rPr lang="ru-RU" sz="2800" dirty="0" smtClean="0"/>
              <a:t>Бухгалтерия строительной организации </a:t>
            </a:r>
            <a:r>
              <a:rPr lang="ru-RU" sz="3200" dirty="0" smtClean="0"/>
              <a:t>КОРП</a:t>
            </a:r>
            <a:endParaRPr lang="ru-RU" sz="3200" dirty="0"/>
          </a:p>
        </p:txBody>
      </p:sp>
      <p:pic>
        <p:nvPicPr>
          <p:cNvPr id="1026" name="Picture 2"/>
          <p:cNvPicPr>
            <a:picLocks noChangeAspect="1" noChangeArrowheads="1"/>
          </p:cNvPicPr>
          <p:nvPr/>
        </p:nvPicPr>
        <p:blipFill>
          <a:blip r:embed="rId3" cstate="print"/>
          <a:srcRect l="23816" t="38952" r="38714" b="32257"/>
          <a:stretch>
            <a:fillRect/>
          </a:stretch>
        </p:blipFill>
        <p:spPr bwMode="auto">
          <a:xfrm>
            <a:off x="849338" y="1922388"/>
            <a:ext cx="8830157" cy="3816424"/>
          </a:xfrm>
          <a:prstGeom prst="rect">
            <a:avLst/>
          </a:prstGeom>
          <a:noFill/>
          <a:ln w="9525">
            <a:solidFill>
              <a:srgbClr val="000000"/>
            </a:solidFill>
            <a:miter lim="800000"/>
            <a:headEnd/>
            <a:tailEnd/>
          </a:ln>
        </p:spPr>
      </p:pic>
    </p:spTree>
    <p:extLst>
      <p:ext uri="{BB962C8B-B14F-4D97-AF65-F5344CB8AC3E}">
        <p14:creationId xmlns:p14="http://schemas.microsoft.com/office/powerpoint/2010/main" val="21269686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5482" y="2714476"/>
            <a:ext cx="5618162" cy="1081088"/>
          </a:xfrm>
        </p:spPr>
        <p:txBody>
          <a:bodyPr/>
          <a:lstStyle/>
          <a:p>
            <a:pPr algn="ctr"/>
            <a:r>
              <a:rPr lang="ru-RU" sz="4000" dirty="0" smtClean="0"/>
              <a:t>Взаимодействие БСО КОРП и ЕИС Федерального казначейства</a:t>
            </a:r>
            <a:endParaRPr lang="ru-RU" sz="4000" dirty="0"/>
          </a:p>
        </p:txBody>
      </p:sp>
    </p:spTree>
    <p:extLst>
      <p:ext uri="{BB962C8B-B14F-4D97-AF65-F5344CB8AC3E}">
        <p14:creationId xmlns:p14="http://schemas.microsoft.com/office/powerpoint/2010/main" val="3932270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Text Box 6"/>
          <p:cNvSpPr txBox="1">
            <a:spLocks noChangeArrowheads="1"/>
          </p:cNvSpPr>
          <p:nvPr/>
        </p:nvSpPr>
        <p:spPr bwMode="auto">
          <a:xfrm>
            <a:off x="4993303" y="1830874"/>
            <a:ext cx="204951" cy="1681337"/>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101453" tIns="50726" rIns="101453" bIns="50726">
            <a:spAutoFit/>
          </a:bodyPr>
          <a:lstStyle>
            <a:lvl1pPr>
              <a:defRPr sz="2100">
                <a:solidFill>
                  <a:srgbClr val="006600"/>
                </a:solidFill>
                <a:latin typeface="Arial" charset="0"/>
              </a:defRPr>
            </a:lvl1pPr>
            <a:lvl2pPr marL="742950" indent="-285750">
              <a:defRPr sz="2100">
                <a:solidFill>
                  <a:srgbClr val="006600"/>
                </a:solidFill>
                <a:latin typeface="Arial" charset="0"/>
              </a:defRPr>
            </a:lvl2pPr>
            <a:lvl3pPr marL="1143000" indent="-228600">
              <a:defRPr sz="2100">
                <a:solidFill>
                  <a:srgbClr val="006600"/>
                </a:solidFill>
                <a:latin typeface="Arial" charset="0"/>
              </a:defRPr>
            </a:lvl3pPr>
            <a:lvl4pPr marL="1600200" indent="-228600">
              <a:defRPr sz="2100">
                <a:solidFill>
                  <a:srgbClr val="006600"/>
                </a:solidFill>
                <a:latin typeface="Arial" charset="0"/>
              </a:defRPr>
            </a:lvl4pPr>
            <a:lvl5pPr marL="2057400" indent="-228600">
              <a:defRPr sz="2100">
                <a:solidFill>
                  <a:srgbClr val="006600"/>
                </a:solidFill>
                <a:latin typeface="Arial" charset="0"/>
              </a:defRPr>
            </a:lvl5pPr>
            <a:lvl6pPr marL="2514600" indent="-228600" eaLnBrk="0" fontAlgn="base" hangingPunct="0">
              <a:spcBef>
                <a:spcPct val="0"/>
              </a:spcBef>
              <a:spcAft>
                <a:spcPct val="0"/>
              </a:spcAft>
              <a:defRPr sz="2100">
                <a:solidFill>
                  <a:srgbClr val="006600"/>
                </a:solidFill>
                <a:latin typeface="Arial" charset="0"/>
              </a:defRPr>
            </a:lvl6pPr>
            <a:lvl7pPr marL="2971800" indent="-228600" eaLnBrk="0" fontAlgn="base" hangingPunct="0">
              <a:spcBef>
                <a:spcPct val="0"/>
              </a:spcBef>
              <a:spcAft>
                <a:spcPct val="0"/>
              </a:spcAft>
              <a:defRPr sz="2100">
                <a:solidFill>
                  <a:srgbClr val="006600"/>
                </a:solidFill>
                <a:latin typeface="Arial" charset="0"/>
              </a:defRPr>
            </a:lvl7pPr>
            <a:lvl8pPr marL="3429000" indent="-228600" eaLnBrk="0" fontAlgn="base" hangingPunct="0">
              <a:spcBef>
                <a:spcPct val="0"/>
              </a:spcBef>
              <a:spcAft>
                <a:spcPct val="0"/>
              </a:spcAft>
              <a:defRPr sz="2100">
                <a:solidFill>
                  <a:srgbClr val="006600"/>
                </a:solidFill>
                <a:latin typeface="Arial" charset="0"/>
              </a:defRPr>
            </a:lvl8pPr>
            <a:lvl9pPr marL="3886200" indent="-228600" eaLnBrk="0" fontAlgn="base" hangingPunct="0">
              <a:spcBef>
                <a:spcPct val="0"/>
              </a:spcBef>
              <a:spcAft>
                <a:spcPct val="0"/>
              </a:spcAft>
              <a:defRPr sz="2100">
                <a:solidFill>
                  <a:srgbClr val="006600"/>
                </a:solidFill>
                <a:latin typeface="Arial" charset="0"/>
              </a:defRPr>
            </a:lvl9pPr>
          </a:lstStyle>
          <a:p>
            <a:pPr algn="ctr"/>
            <a:r>
              <a:rPr lang="ru-RU" altLang="ru-RU" sz="2700">
                <a:solidFill>
                  <a:schemeClr val="tx1"/>
                </a:solidFill>
                <a:cs typeface="Arial" charset="0"/>
              </a:rPr>
              <a:t/>
            </a:r>
            <a:br>
              <a:rPr lang="ru-RU" altLang="ru-RU" sz="2700">
                <a:solidFill>
                  <a:schemeClr val="tx1"/>
                </a:solidFill>
                <a:cs typeface="Arial" charset="0"/>
              </a:rPr>
            </a:br>
            <a:endParaRPr lang="en-US" altLang="ru-RU" sz="2700">
              <a:solidFill>
                <a:schemeClr val="tx1"/>
              </a:solidFill>
              <a:cs typeface="Arial" charset="0"/>
            </a:endParaRPr>
          </a:p>
          <a:p>
            <a:pPr algn="ctr"/>
            <a:endParaRPr lang="ru-RU" altLang="ru-RU" sz="2700">
              <a:solidFill>
                <a:schemeClr val="tx1"/>
              </a:solidFill>
              <a:cs typeface="Arial" charset="0"/>
            </a:endParaRPr>
          </a:p>
        </p:txBody>
      </p:sp>
      <p:sp>
        <p:nvSpPr>
          <p:cNvPr id="12" name="Заголовок 1"/>
          <p:cNvSpPr txBox="1">
            <a:spLocks/>
          </p:cNvSpPr>
          <p:nvPr/>
        </p:nvSpPr>
        <p:spPr>
          <a:xfrm>
            <a:off x="2270289" y="345756"/>
            <a:ext cx="7224586" cy="986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9855" tIns="76349" rIns="99855" bIns="49928" rtlCol="0" anchor="ctr">
            <a:spAutoFit/>
          </a:bodyPr>
          <a:lstStyle>
            <a:lvl1pPr algn="l" defTabSz="914400" rtl="0" eaLnBrk="1" latinLnBrk="0" hangingPunct="1">
              <a:lnSpc>
                <a:spcPct val="90000"/>
              </a:lnSpc>
              <a:spcBef>
                <a:spcPct val="0"/>
              </a:spcBef>
              <a:buNone/>
              <a:defRPr lang="ru-RU" sz="2200" b="1" kern="1200" dirty="0">
                <a:solidFill>
                  <a:srgbClr val="C64F15"/>
                </a:solidFill>
                <a:latin typeface="Arial" panose="020B0604020202020204" pitchFamily="34" charset="0"/>
                <a:ea typeface="Arial Unicode MS" panose="020B0604020202020204" pitchFamily="34" charset="-128"/>
                <a:cs typeface="Arial Unicode MS" panose="020B0604020202020204" pitchFamily="34" charset="-128"/>
              </a:defRPr>
            </a:lvl1pPr>
          </a:lstStyle>
          <a:p>
            <a:pPr defTabSz="1014510" fontAlgn="auto">
              <a:spcAft>
                <a:spcPts val="0"/>
              </a:spcAft>
              <a:defRPr/>
            </a:pPr>
            <a:r>
              <a:rPr lang="ru-RU" sz="3100" dirty="0"/>
              <a:t>Корпоративная платформа 1С:Предприятие</a:t>
            </a:r>
            <a:endParaRPr lang="en-US" sz="3100" dirty="0"/>
          </a:p>
        </p:txBody>
      </p:sp>
      <p:pic>
        <p:nvPicPr>
          <p:cNvPr id="5" name="Picture 19" descr="БЛОК_ОБЛАКОВ">
            <a:extLst>
              <a:ext uri="{FF2B5EF4-FFF2-40B4-BE49-F238E27FC236}">
                <a16:creationId xmlns="" xmlns:a16="http://schemas.microsoft.com/office/drawing/2014/main" id="{516C1671-E9AE-0C2D-51D5-459BAE2AD9C3}"/>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017" y="4663998"/>
            <a:ext cx="9082163" cy="157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ОБЛАКО-ERP">
            <a:extLst>
              <a:ext uri="{FF2B5EF4-FFF2-40B4-BE49-F238E27FC236}">
                <a16:creationId xmlns="" xmlns:a16="http://schemas.microsoft.com/office/drawing/2014/main" id="{D1935CF6-BC3D-5BAA-D8AC-7945B0101288}"/>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5718" y="1130622"/>
            <a:ext cx="4720120" cy="228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descr="ОБЛАКО-УХ">
            <a:extLst>
              <a:ext uri="{FF2B5EF4-FFF2-40B4-BE49-F238E27FC236}">
                <a16:creationId xmlns="" xmlns:a16="http://schemas.microsoft.com/office/drawing/2014/main" id="{7F36ADE9-AD98-4A4F-58EA-4EE51D76838B}"/>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701" y="2668559"/>
            <a:ext cx="4073418" cy="19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ОБЛАКО_ДО">
            <a:extLst>
              <a:ext uri="{FF2B5EF4-FFF2-40B4-BE49-F238E27FC236}">
                <a16:creationId xmlns="" xmlns:a16="http://schemas.microsoft.com/office/drawing/2014/main" id="{66EA870D-2ACD-BF04-8207-8D496F3C96A2}"/>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2164" y="2899486"/>
            <a:ext cx="4225113" cy="1731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172604" y="6301318"/>
            <a:ext cx="2694352" cy="440997"/>
          </a:xfrm>
          <a:prstGeom prst="rect">
            <a:avLst/>
          </a:prstGeom>
        </p:spPr>
        <p:txBody>
          <a:bodyPr wrap="none" lIns="101453" tIns="50726" rIns="101453" bIns="50726">
            <a:spAutoFit/>
          </a:bodyPr>
          <a:lstStyle/>
          <a:p>
            <a:r>
              <a:rPr lang="ru-RU" dirty="0">
                <a:solidFill>
                  <a:srgbClr val="0070C0"/>
                </a:solidFill>
              </a:rPr>
              <a:t>https://solutions.1c.ru/</a:t>
            </a:r>
          </a:p>
        </p:txBody>
      </p:sp>
    </p:spTree>
    <p:extLst>
      <p:ext uri="{BB962C8B-B14F-4D97-AF65-F5344CB8AC3E}">
        <p14:creationId xmlns:p14="http://schemas.microsoft.com/office/powerpoint/2010/main" val="9554897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569418" y="2859311"/>
            <a:ext cx="6851650" cy="503237"/>
          </a:xfrm>
          <a:prstGeom prst="rect">
            <a:avLst/>
          </a:prstGeom>
        </p:spPr>
        <p:txBody>
          <a:bodyPr/>
          <a:lstStyle>
            <a:lvl1pPr algn="l" rtl="0" fontAlgn="base">
              <a:spcBef>
                <a:spcPct val="0"/>
              </a:spcBef>
              <a:spcAft>
                <a:spcPct val="0"/>
              </a:spcAft>
              <a:defRPr sz="2000" b="1" kern="1200">
                <a:solidFill>
                  <a:schemeClr val="bg1"/>
                </a:solidFill>
                <a:latin typeface="+mj-lt"/>
                <a:ea typeface="+mj-ea"/>
                <a:cs typeface="+mj-cs"/>
              </a:defRPr>
            </a:lvl1pPr>
            <a:lvl2pPr algn="l" rtl="0" fontAlgn="base">
              <a:spcBef>
                <a:spcPct val="0"/>
              </a:spcBef>
              <a:spcAft>
                <a:spcPct val="0"/>
              </a:spcAft>
              <a:defRPr sz="2000" b="1">
                <a:solidFill>
                  <a:schemeClr val="bg1"/>
                </a:solidFill>
                <a:latin typeface="Arial" panose="020B0604020202020204" pitchFamily="34" charset="0"/>
              </a:defRPr>
            </a:lvl2pPr>
            <a:lvl3pPr algn="l" rtl="0" fontAlgn="base">
              <a:spcBef>
                <a:spcPct val="0"/>
              </a:spcBef>
              <a:spcAft>
                <a:spcPct val="0"/>
              </a:spcAft>
              <a:defRPr sz="2000" b="1">
                <a:solidFill>
                  <a:schemeClr val="bg1"/>
                </a:solidFill>
                <a:latin typeface="Arial" panose="020B0604020202020204" pitchFamily="34" charset="0"/>
              </a:defRPr>
            </a:lvl3pPr>
            <a:lvl4pPr algn="l" rtl="0" fontAlgn="base">
              <a:spcBef>
                <a:spcPct val="0"/>
              </a:spcBef>
              <a:spcAft>
                <a:spcPct val="0"/>
              </a:spcAft>
              <a:defRPr sz="2000" b="1">
                <a:solidFill>
                  <a:schemeClr val="bg1"/>
                </a:solidFill>
                <a:latin typeface="Arial" panose="020B0604020202020204" pitchFamily="34" charset="0"/>
              </a:defRPr>
            </a:lvl4pPr>
            <a:lvl5pPr algn="l" rtl="0" fontAlgn="base">
              <a:spcBef>
                <a:spcPct val="0"/>
              </a:spcBef>
              <a:spcAft>
                <a:spcPct val="0"/>
              </a:spcAft>
              <a:defRPr sz="2000" b="1">
                <a:solidFill>
                  <a:schemeClr val="bg1"/>
                </a:solidFill>
                <a:latin typeface="Arial" panose="020B0604020202020204" pitchFamily="34" charset="0"/>
              </a:defRPr>
            </a:lvl5pPr>
            <a:lvl6pPr marL="457200" algn="l" rtl="0" fontAlgn="base">
              <a:spcBef>
                <a:spcPct val="0"/>
              </a:spcBef>
              <a:spcAft>
                <a:spcPct val="0"/>
              </a:spcAft>
              <a:defRPr sz="2000" b="1">
                <a:solidFill>
                  <a:schemeClr val="bg1"/>
                </a:solidFill>
                <a:latin typeface="Arial" panose="020B0604020202020204" pitchFamily="34" charset="0"/>
              </a:defRPr>
            </a:lvl6pPr>
            <a:lvl7pPr marL="914400" algn="l" rtl="0" fontAlgn="base">
              <a:spcBef>
                <a:spcPct val="0"/>
              </a:spcBef>
              <a:spcAft>
                <a:spcPct val="0"/>
              </a:spcAft>
              <a:defRPr sz="2000" b="1">
                <a:solidFill>
                  <a:schemeClr val="bg1"/>
                </a:solidFill>
                <a:latin typeface="Arial" panose="020B0604020202020204" pitchFamily="34" charset="0"/>
              </a:defRPr>
            </a:lvl7pPr>
            <a:lvl8pPr marL="1371600" algn="l" rtl="0" fontAlgn="base">
              <a:spcBef>
                <a:spcPct val="0"/>
              </a:spcBef>
              <a:spcAft>
                <a:spcPct val="0"/>
              </a:spcAft>
              <a:defRPr sz="2000" b="1">
                <a:solidFill>
                  <a:schemeClr val="bg1"/>
                </a:solidFill>
                <a:latin typeface="Arial" panose="020B0604020202020204" pitchFamily="34" charset="0"/>
              </a:defRPr>
            </a:lvl8pPr>
            <a:lvl9pPr marL="1828800" algn="l" rtl="0" fontAlgn="base">
              <a:spcBef>
                <a:spcPct val="0"/>
              </a:spcBef>
              <a:spcAft>
                <a:spcPct val="0"/>
              </a:spcAft>
              <a:defRPr sz="2000" b="1">
                <a:solidFill>
                  <a:schemeClr val="bg1"/>
                </a:solidFill>
                <a:latin typeface="Arial" panose="020B0604020202020204" pitchFamily="34" charset="0"/>
              </a:defRPr>
            </a:lvl9pPr>
          </a:lstStyle>
          <a:p>
            <a:pPr algn="ctr"/>
            <a:r>
              <a:rPr lang="ru-RU" altLang="ru-RU" sz="3600" dirty="0" smtClean="0">
                <a:solidFill>
                  <a:schemeClr val="tx1"/>
                </a:solidFill>
              </a:rPr>
              <a:t>СПАСИБО ЗА ВНИМАНИЕ!</a:t>
            </a:r>
          </a:p>
          <a:p>
            <a:pPr algn="ctr"/>
            <a:endParaRPr lang="ru-RU" altLang="ru-RU" sz="3600" dirty="0">
              <a:solidFill>
                <a:schemeClr val="tx1"/>
              </a:solidFill>
            </a:endParaRPr>
          </a:p>
          <a:p>
            <a:pPr algn="ctr"/>
            <a:r>
              <a:rPr lang="ru-RU" altLang="ru-RU" sz="2800" dirty="0" smtClean="0">
                <a:solidFill>
                  <a:schemeClr val="tx1"/>
                </a:solidFill>
              </a:rPr>
              <a:t>РАДЫ ОТВЕТИТЬ НА ВАШИ ВОПРОСЫ!</a:t>
            </a:r>
            <a:endParaRPr lang="ru-RU" altLang="ru-RU" sz="2800" dirty="0">
              <a:solidFill>
                <a:schemeClr val="tx1"/>
              </a:solidFill>
            </a:endParaRPr>
          </a:p>
        </p:txBody>
      </p:sp>
    </p:spTree>
    <p:extLst>
      <p:ext uri="{BB962C8B-B14F-4D97-AF65-F5344CB8AC3E}">
        <p14:creationId xmlns:p14="http://schemas.microsoft.com/office/powerpoint/2010/main" val="26096931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Text Box 6"/>
          <p:cNvSpPr txBox="1">
            <a:spLocks noChangeArrowheads="1"/>
          </p:cNvSpPr>
          <p:nvPr/>
        </p:nvSpPr>
        <p:spPr bwMode="auto">
          <a:xfrm>
            <a:off x="4993303" y="1830874"/>
            <a:ext cx="204951" cy="1681337"/>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101453" tIns="50726" rIns="101453" bIns="50726">
            <a:spAutoFit/>
          </a:bodyPr>
          <a:lstStyle>
            <a:lvl1pPr>
              <a:defRPr sz="2100">
                <a:solidFill>
                  <a:srgbClr val="006600"/>
                </a:solidFill>
                <a:latin typeface="Arial" charset="0"/>
              </a:defRPr>
            </a:lvl1pPr>
            <a:lvl2pPr marL="742950" indent="-285750">
              <a:defRPr sz="2100">
                <a:solidFill>
                  <a:srgbClr val="006600"/>
                </a:solidFill>
                <a:latin typeface="Arial" charset="0"/>
              </a:defRPr>
            </a:lvl2pPr>
            <a:lvl3pPr marL="1143000" indent="-228600">
              <a:defRPr sz="2100">
                <a:solidFill>
                  <a:srgbClr val="006600"/>
                </a:solidFill>
                <a:latin typeface="Arial" charset="0"/>
              </a:defRPr>
            </a:lvl3pPr>
            <a:lvl4pPr marL="1600200" indent="-228600">
              <a:defRPr sz="2100">
                <a:solidFill>
                  <a:srgbClr val="006600"/>
                </a:solidFill>
                <a:latin typeface="Arial" charset="0"/>
              </a:defRPr>
            </a:lvl4pPr>
            <a:lvl5pPr marL="2057400" indent="-228600">
              <a:defRPr sz="2100">
                <a:solidFill>
                  <a:srgbClr val="006600"/>
                </a:solidFill>
                <a:latin typeface="Arial" charset="0"/>
              </a:defRPr>
            </a:lvl5pPr>
            <a:lvl6pPr marL="2514600" indent="-228600" eaLnBrk="0" fontAlgn="base" hangingPunct="0">
              <a:spcBef>
                <a:spcPct val="0"/>
              </a:spcBef>
              <a:spcAft>
                <a:spcPct val="0"/>
              </a:spcAft>
              <a:defRPr sz="2100">
                <a:solidFill>
                  <a:srgbClr val="006600"/>
                </a:solidFill>
                <a:latin typeface="Arial" charset="0"/>
              </a:defRPr>
            </a:lvl6pPr>
            <a:lvl7pPr marL="2971800" indent="-228600" eaLnBrk="0" fontAlgn="base" hangingPunct="0">
              <a:spcBef>
                <a:spcPct val="0"/>
              </a:spcBef>
              <a:spcAft>
                <a:spcPct val="0"/>
              </a:spcAft>
              <a:defRPr sz="2100">
                <a:solidFill>
                  <a:srgbClr val="006600"/>
                </a:solidFill>
                <a:latin typeface="Arial" charset="0"/>
              </a:defRPr>
            </a:lvl7pPr>
            <a:lvl8pPr marL="3429000" indent="-228600" eaLnBrk="0" fontAlgn="base" hangingPunct="0">
              <a:spcBef>
                <a:spcPct val="0"/>
              </a:spcBef>
              <a:spcAft>
                <a:spcPct val="0"/>
              </a:spcAft>
              <a:defRPr sz="2100">
                <a:solidFill>
                  <a:srgbClr val="006600"/>
                </a:solidFill>
                <a:latin typeface="Arial" charset="0"/>
              </a:defRPr>
            </a:lvl8pPr>
            <a:lvl9pPr marL="3886200" indent="-228600" eaLnBrk="0" fontAlgn="base" hangingPunct="0">
              <a:spcBef>
                <a:spcPct val="0"/>
              </a:spcBef>
              <a:spcAft>
                <a:spcPct val="0"/>
              </a:spcAft>
              <a:defRPr sz="2100">
                <a:solidFill>
                  <a:srgbClr val="006600"/>
                </a:solidFill>
                <a:latin typeface="Arial" charset="0"/>
              </a:defRPr>
            </a:lvl9pPr>
          </a:lstStyle>
          <a:p>
            <a:pPr algn="ctr"/>
            <a:r>
              <a:rPr lang="ru-RU" altLang="ru-RU" sz="2700">
                <a:solidFill>
                  <a:schemeClr val="tx1"/>
                </a:solidFill>
                <a:cs typeface="Arial" charset="0"/>
              </a:rPr>
              <a:t/>
            </a:r>
            <a:br>
              <a:rPr lang="ru-RU" altLang="ru-RU" sz="2700">
                <a:solidFill>
                  <a:schemeClr val="tx1"/>
                </a:solidFill>
                <a:cs typeface="Arial" charset="0"/>
              </a:rPr>
            </a:br>
            <a:endParaRPr lang="en-US" altLang="ru-RU" sz="2700">
              <a:solidFill>
                <a:schemeClr val="tx1"/>
              </a:solidFill>
              <a:cs typeface="Arial" charset="0"/>
            </a:endParaRPr>
          </a:p>
          <a:p>
            <a:pPr algn="ctr"/>
            <a:endParaRPr lang="ru-RU" altLang="ru-RU" sz="2700">
              <a:solidFill>
                <a:schemeClr val="tx1"/>
              </a:solidFill>
              <a:cs typeface="Arial" charset="0"/>
            </a:endParaRPr>
          </a:p>
        </p:txBody>
      </p:sp>
      <p:sp>
        <p:nvSpPr>
          <p:cNvPr id="12" name="Заголовок 1"/>
          <p:cNvSpPr txBox="1">
            <a:spLocks/>
          </p:cNvSpPr>
          <p:nvPr/>
        </p:nvSpPr>
        <p:spPr>
          <a:xfrm>
            <a:off x="2270289" y="560431"/>
            <a:ext cx="6729196" cy="556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9855" tIns="76349" rIns="99855" bIns="49928" rtlCol="0" anchor="ctr">
            <a:spAutoFit/>
          </a:bodyPr>
          <a:lstStyle>
            <a:lvl1pPr algn="l" defTabSz="914400" rtl="0" eaLnBrk="1" latinLnBrk="0" hangingPunct="1">
              <a:lnSpc>
                <a:spcPct val="90000"/>
              </a:lnSpc>
              <a:spcBef>
                <a:spcPct val="0"/>
              </a:spcBef>
              <a:buNone/>
              <a:defRPr lang="ru-RU" sz="2200" b="1" kern="1200" dirty="0">
                <a:solidFill>
                  <a:srgbClr val="C64F15"/>
                </a:solidFill>
                <a:latin typeface="Arial" panose="020B0604020202020204" pitchFamily="34" charset="0"/>
                <a:ea typeface="Arial Unicode MS" panose="020B0604020202020204" pitchFamily="34" charset="-128"/>
                <a:cs typeface="Arial Unicode MS" panose="020B0604020202020204" pitchFamily="34" charset="-128"/>
              </a:defRPr>
            </a:lvl1pPr>
          </a:lstStyle>
          <a:p>
            <a:pPr defTabSz="1014510" fontAlgn="auto">
              <a:spcAft>
                <a:spcPts val="0"/>
              </a:spcAft>
              <a:defRPr/>
            </a:pPr>
            <a:r>
              <a:rPr lang="ru-RU" sz="3100" dirty="0"/>
              <a:t>Корпоративная платформа</a:t>
            </a:r>
            <a:endParaRPr lang="en-US" sz="3100" dirty="0"/>
          </a:p>
        </p:txBody>
      </p:sp>
      <p:pic>
        <p:nvPicPr>
          <p:cNvPr id="5" name="Picture 4">
            <a:extLst>
              <a:ext uri="{FF2B5EF4-FFF2-40B4-BE49-F238E27FC236}">
                <a16:creationId xmlns="" xmlns:a16="http://schemas.microsoft.com/office/drawing/2014/main" id="{9A570309-8B49-4140-993F-7DBA7A69A2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110" y="6166030"/>
            <a:ext cx="2972458" cy="474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 xmlns:a16="http://schemas.microsoft.com/office/drawing/2014/main" id="{69A2443D-CD1C-4D3D-9EEA-D02DF60531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34904" b="32547"/>
          <a:stretch>
            <a:fillRect/>
          </a:stretch>
        </p:blipFill>
        <p:spPr bwMode="auto">
          <a:xfrm>
            <a:off x="5927502" y="3659388"/>
            <a:ext cx="1945840" cy="585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 xmlns:a16="http://schemas.microsoft.com/office/drawing/2014/main" id="{6C782A79-B5B6-4CD0-BD00-6E4A1178FC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6716" y="4224040"/>
            <a:ext cx="2202495" cy="82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 xmlns:a16="http://schemas.microsoft.com/office/drawing/2014/main" id="{DC2F5EDE-CE3D-460D-B48D-FF5D0495F9D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47978" y="4502794"/>
            <a:ext cx="700793" cy="890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 xmlns:a16="http://schemas.microsoft.com/office/drawing/2014/main" id="{1A0AFD50-2318-4C2E-B5E6-9633BB87CCB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27156" b="23009"/>
          <a:stretch>
            <a:fillRect/>
          </a:stretch>
        </p:blipFill>
        <p:spPr bwMode="auto">
          <a:xfrm>
            <a:off x="8059453" y="3506587"/>
            <a:ext cx="1842087" cy="848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a:extLst>
              <a:ext uri="{FF2B5EF4-FFF2-40B4-BE49-F238E27FC236}">
                <a16:creationId xmlns="" xmlns:a16="http://schemas.microsoft.com/office/drawing/2014/main" id="{67731200-FC7F-4B1F-A980-F3DA621F477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38550" y="3335682"/>
            <a:ext cx="902841" cy="1043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 xmlns:a16="http://schemas.microsoft.com/office/drawing/2014/main" id="{5C9C63E2-B273-482F-81DD-BD862C903D9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6088" y="4524843"/>
            <a:ext cx="1206820" cy="806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 xmlns:a16="http://schemas.microsoft.com/office/drawing/2014/main" id="{3919A452-516C-45A5-A628-C4FCADD49BD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66716" y="3048207"/>
            <a:ext cx="2147887" cy="432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 xmlns:a16="http://schemas.microsoft.com/office/drawing/2014/main" id="{09883377-0F19-4555-9384-AD0E06A7143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11174" t="13979" r="11140" b="15039"/>
          <a:stretch>
            <a:fillRect/>
          </a:stretch>
        </p:blipFill>
        <p:spPr bwMode="auto">
          <a:xfrm>
            <a:off x="4924380" y="1995976"/>
            <a:ext cx="1312396" cy="110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 xmlns:a16="http://schemas.microsoft.com/office/drawing/2014/main" id="{65DD1B77-CBD1-431F-AD93-EE75FC6734E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372" y="5496098"/>
            <a:ext cx="2200675" cy="476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 xmlns:a16="http://schemas.microsoft.com/office/drawing/2014/main" id="{A5B12ED8-8623-4416-8FDD-46A92B032DE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70672" y="5516774"/>
            <a:ext cx="2930593" cy="400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8">
            <a:extLst>
              <a:ext uri="{FF2B5EF4-FFF2-40B4-BE49-F238E27FC236}">
                <a16:creationId xmlns="" xmlns:a16="http://schemas.microsoft.com/office/drawing/2014/main" id="{29C45C4C-60C3-488F-A457-8A5329D9A27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71274" y="4712729"/>
            <a:ext cx="1245047" cy="76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9">
            <a:extLst>
              <a:ext uri="{FF2B5EF4-FFF2-40B4-BE49-F238E27FC236}">
                <a16:creationId xmlns="" xmlns:a16="http://schemas.microsoft.com/office/drawing/2014/main" id="{2909D636-A784-4FEF-8AD4-52AD8AE8575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l="20772" t="26360" r="15611" b="23083"/>
          <a:stretch>
            <a:fillRect/>
          </a:stretch>
        </p:blipFill>
        <p:spPr bwMode="auto">
          <a:xfrm>
            <a:off x="5358504" y="1181544"/>
            <a:ext cx="2085999" cy="76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0">
            <a:extLst>
              <a:ext uri="{FF2B5EF4-FFF2-40B4-BE49-F238E27FC236}">
                <a16:creationId xmlns="" xmlns:a16="http://schemas.microsoft.com/office/drawing/2014/main" id="{35DBF920-5B9C-43A7-94AA-C4066472E3B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57752" y="4726717"/>
            <a:ext cx="1805683" cy="647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2">
            <a:extLst>
              <a:ext uri="{FF2B5EF4-FFF2-40B4-BE49-F238E27FC236}">
                <a16:creationId xmlns="" xmlns:a16="http://schemas.microsoft.com/office/drawing/2014/main" id="{3A85BAB3-C1B8-40F7-ACF3-274587B71279}"/>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t="15878" b="6255"/>
          <a:stretch>
            <a:fillRect/>
          </a:stretch>
        </p:blipFill>
        <p:spPr bwMode="auto">
          <a:xfrm>
            <a:off x="6387143" y="2320658"/>
            <a:ext cx="1842087" cy="866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4">
            <a:extLst>
              <a:ext uri="{FF2B5EF4-FFF2-40B4-BE49-F238E27FC236}">
                <a16:creationId xmlns="" xmlns:a16="http://schemas.microsoft.com/office/drawing/2014/main" id="{ABD5639F-4CC4-4521-AB82-98BEE508DA0F}"/>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698685" y="5235422"/>
            <a:ext cx="1938559" cy="48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5">
            <a:extLst>
              <a:ext uri="{FF2B5EF4-FFF2-40B4-BE49-F238E27FC236}">
                <a16:creationId xmlns="" xmlns:a16="http://schemas.microsoft.com/office/drawing/2014/main" id="{848CC49C-F242-4396-8B0E-56A10255BDF8}"/>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704328" y="1886937"/>
            <a:ext cx="2084180" cy="476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6">
            <a:extLst>
              <a:ext uri="{FF2B5EF4-FFF2-40B4-BE49-F238E27FC236}">
                <a16:creationId xmlns="" xmlns:a16="http://schemas.microsoft.com/office/drawing/2014/main" id="{EC32B0C1-744E-4646-A16F-E30D641756EB}"/>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592447" y="5673619"/>
            <a:ext cx="1084865" cy="100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8">
            <a:extLst>
              <a:ext uri="{FF2B5EF4-FFF2-40B4-BE49-F238E27FC236}">
                <a16:creationId xmlns="" xmlns:a16="http://schemas.microsoft.com/office/drawing/2014/main" id="{95BDB383-1257-47D3-A2BD-B0B95FDE11B5}"/>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t="29947" b="35027"/>
          <a:stretch>
            <a:fillRect/>
          </a:stretch>
        </p:blipFill>
        <p:spPr bwMode="auto">
          <a:xfrm>
            <a:off x="4309321" y="5980221"/>
            <a:ext cx="1998628" cy="649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Рисунок 25">
            <a:extLst>
              <a:ext uri="{FF2B5EF4-FFF2-40B4-BE49-F238E27FC236}">
                <a16:creationId xmlns="" xmlns:a16="http://schemas.microsoft.com/office/drawing/2014/main" id="{57DF3808-ABDB-47E7-9B67-2963DC858D58}"/>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143903" y="4524842"/>
            <a:ext cx="820931" cy="76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a:extLst>
              <a:ext uri="{FF2B5EF4-FFF2-40B4-BE49-F238E27FC236}">
                <a16:creationId xmlns="" xmlns:a16="http://schemas.microsoft.com/office/drawing/2014/main" id="{019E318B-3C79-46EB-8C38-DC41239E0907}"/>
              </a:ext>
            </a:extLst>
          </p:cNvPr>
          <p:cNvSpPr txBox="1"/>
          <p:nvPr/>
        </p:nvSpPr>
        <p:spPr>
          <a:xfrm>
            <a:off x="148353" y="1774106"/>
            <a:ext cx="4753419" cy="2844732"/>
          </a:xfrm>
          <a:prstGeom prst="rect">
            <a:avLst/>
          </a:prstGeom>
          <a:noFill/>
        </p:spPr>
        <p:txBody>
          <a:bodyPr wrap="square" lIns="101453" tIns="50726" rIns="101453" bIns="50726">
            <a:spAutoFit/>
          </a:bodyPr>
          <a:lstStyle/>
          <a:p>
            <a:pPr marL="419190" indent="-317034" eaLnBrk="1" fontAlgn="auto" hangingPunct="1">
              <a:spcBef>
                <a:spcPts val="0"/>
              </a:spcBef>
              <a:spcAft>
                <a:spcPts val="0"/>
              </a:spcAft>
              <a:buFont typeface="Arial" panose="020B0604020202020204" pitchFamily="34" charset="0"/>
              <a:buChar char="•"/>
              <a:defRPr/>
            </a:pPr>
            <a:r>
              <a:rPr lang="ru-RU" altLang="ru-RU" sz="1800" dirty="0">
                <a:solidFill>
                  <a:prstClr val="black"/>
                </a:solidFill>
                <a:ea typeface="Arial Unicode MS" panose="020B0604020202020204" pitchFamily="34" charset="-128"/>
                <a:cs typeface="Arial" panose="020B0604020202020204" pitchFamily="34" charset="0"/>
              </a:rPr>
              <a:t>Более 65 000 успешных внедрений решений «1С» опубликовано по отрасли «Строительство и девелопмент»</a:t>
            </a:r>
          </a:p>
          <a:p>
            <a:pPr marL="419190" indent="-317034" eaLnBrk="1" fontAlgn="auto" hangingPunct="1">
              <a:spcBef>
                <a:spcPts val="0"/>
              </a:spcBef>
              <a:spcAft>
                <a:spcPts val="0"/>
              </a:spcAft>
              <a:buFont typeface="Arial" panose="020B0604020202020204" pitchFamily="34" charset="0"/>
              <a:buChar char="•"/>
              <a:defRPr/>
            </a:pPr>
            <a:r>
              <a:rPr lang="ru-RU" altLang="ru-RU" sz="1800" dirty="0">
                <a:solidFill>
                  <a:prstClr val="black"/>
                </a:solidFill>
                <a:ea typeface="Arial Unicode MS" panose="020B0604020202020204" pitchFamily="34" charset="-128"/>
                <a:cs typeface="Arial" panose="020B0604020202020204" pitchFamily="34" charset="0"/>
              </a:rPr>
              <a:t>Решения «1С» используется практически во всех строительных холдингах</a:t>
            </a:r>
          </a:p>
          <a:p>
            <a:pPr marL="419190" indent="-317034" eaLnBrk="1" fontAlgn="auto" hangingPunct="1">
              <a:spcBef>
                <a:spcPts val="0"/>
              </a:spcBef>
              <a:spcAft>
                <a:spcPts val="0"/>
              </a:spcAft>
              <a:buFont typeface="Arial" panose="020B0604020202020204" pitchFamily="34" charset="0"/>
              <a:buChar char="•"/>
              <a:defRPr/>
            </a:pPr>
            <a:r>
              <a:rPr lang="ru-RU" altLang="ru-RU" sz="1800" dirty="0">
                <a:solidFill>
                  <a:prstClr val="black"/>
                </a:solidFill>
                <a:ea typeface="Arial Unicode MS" panose="020B0604020202020204" pitchFamily="34" charset="-128"/>
                <a:cs typeface="Arial" panose="020B0604020202020204" pitchFamily="34" charset="0"/>
              </a:rPr>
              <a:t>Наиболее крупные проекты курируются фирмой «1С»</a:t>
            </a:r>
            <a:endParaRPr lang="ru-RU" altLang="ru-RU" sz="2200" dirty="0">
              <a:ea typeface="Arial Unicode MS" panose="020B0604020202020204" pitchFamily="34" charset="-128"/>
              <a:cs typeface="Arial" panose="020B0604020202020204" pitchFamily="34" charset="0"/>
            </a:endParaRPr>
          </a:p>
        </p:txBody>
      </p:sp>
    </p:spTree>
    <p:extLst>
      <p:ext uri="{BB962C8B-B14F-4D97-AF65-F5344CB8AC3E}">
        <p14:creationId xmlns:p14="http://schemas.microsoft.com/office/powerpoint/2010/main" val="13666835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Прямоугольник 24"/>
          <p:cNvSpPr/>
          <p:nvPr/>
        </p:nvSpPr>
        <p:spPr bwMode="auto">
          <a:xfrm>
            <a:off x="4593754" y="482228"/>
            <a:ext cx="5100577" cy="4508738"/>
          </a:xfrm>
          <a:prstGeom prst="rect">
            <a:avLst/>
          </a:prstGeom>
          <a:solidFill>
            <a:srgbClr val="FFFF00"/>
          </a:solidFill>
          <a:ln>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anchor="ctr"/>
          <a:lstStyle/>
          <a:p>
            <a:pPr eaLnBrk="1">
              <a:lnSpc>
                <a:spcPct val="110000"/>
              </a:lnSpc>
              <a:spcBef>
                <a:spcPct val="50000"/>
              </a:spcBef>
              <a:buClr>
                <a:srgbClr val="000000"/>
              </a:buClr>
              <a:buSzPct val="100000"/>
              <a:buFont typeface="Times New Roman" panose="02020603050405020304" pitchFamily="18" charset="0"/>
              <a:buNone/>
              <a:defRPr/>
            </a:pPr>
            <a:endParaRPr lang="ru-RU">
              <a:solidFill>
                <a:srgbClr val="FFFF99"/>
              </a:solidFill>
            </a:endParaRPr>
          </a:p>
        </p:txBody>
      </p:sp>
      <p:sp>
        <p:nvSpPr>
          <p:cNvPr id="2" name="Прямоугольник 1"/>
          <p:cNvSpPr/>
          <p:nvPr/>
        </p:nvSpPr>
        <p:spPr bwMode="auto">
          <a:xfrm>
            <a:off x="561306" y="1130300"/>
            <a:ext cx="2592288" cy="1368152"/>
          </a:xfrm>
          <a:prstGeom prst="rect">
            <a:avLst/>
          </a:prstGeom>
          <a:ln>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anchor="ctr"/>
          <a:lstStyle/>
          <a:p>
            <a:pPr eaLnBrk="1">
              <a:lnSpc>
                <a:spcPct val="110000"/>
              </a:lnSpc>
              <a:spcBef>
                <a:spcPct val="50000"/>
              </a:spcBef>
              <a:buClr>
                <a:srgbClr val="000000"/>
              </a:buClr>
              <a:buSzPct val="100000"/>
              <a:buFont typeface="Times New Roman" panose="02020603050405020304" pitchFamily="18" charset="0"/>
              <a:buNone/>
              <a:defRPr/>
            </a:pPr>
            <a:endParaRPr lang="ru-RU">
              <a:solidFill>
                <a:schemeClr val="tx1"/>
              </a:solidFill>
            </a:endParaRPr>
          </a:p>
        </p:txBody>
      </p:sp>
      <p:sp>
        <p:nvSpPr>
          <p:cNvPr id="3" name="Прямоугольник 5"/>
          <p:cNvSpPr>
            <a:spLocks noChangeArrowheads="1"/>
          </p:cNvSpPr>
          <p:nvPr/>
        </p:nvSpPr>
        <p:spPr bwMode="auto">
          <a:xfrm>
            <a:off x="633314" y="1202308"/>
            <a:ext cx="1293937" cy="37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3000"/>
              </a:lnSpc>
              <a:spcAft>
                <a:spcPts val="1213"/>
              </a:spcAft>
              <a:buClr>
                <a:srgbClr val="000000"/>
              </a:buClr>
              <a:buSzPct val="100000"/>
              <a:buFont typeface="Times New Roman" pitchFamily="18" charset="0"/>
              <a:defRPr sz="2700">
                <a:solidFill>
                  <a:srgbClr val="666666"/>
                </a:solidFill>
                <a:latin typeface="Arial" charset="0"/>
                <a:ea typeface="Arial Unicode MS" pitchFamily="34" charset="-128"/>
                <a:cs typeface="Arial Unicode MS" pitchFamily="34" charset="-128"/>
              </a:defRPr>
            </a:lvl1pPr>
            <a:lvl2pPr algn="r">
              <a:lnSpc>
                <a:spcPct val="93000"/>
              </a:lnSpc>
              <a:spcAft>
                <a:spcPts val="975"/>
              </a:spcAft>
              <a:buClr>
                <a:srgbClr val="000000"/>
              </a:buClr>
              <a:buSzPct val="100000"/>
              <a:buFont typeface="Times New Roman" pitchFamily="18" charset="0"/>
              <a:defRPr sz="2400" b="1">
                <a:solidFill>
                  <a:srgbClr val="666666"/>
                </a:solidFill>
                <a:latin typeface="Arial" charset="0"/>
                <a:ea typeface="Arial Unicode MS" pitchFamily="34" charset="-128"/>
                <a:cs typeface="Arial Unicode MS" pitchFamily="34" charset="-128"/>
              </a:defRPr>
            </a:lvl2pPr>
            <a:lvl3pPr algn="r">
              <a:lnSpc>
                <a:spcPct val="93000"/>
              </a:lnSpc>
              <a:spcAft>
                <a:spcPts val="738"/>
              </a:spcAft>
              <a:buClr>
                <a:srgbClr val="000000"/>
              </a:buClr>
              <a:buSzPct val="100000"/>
              <a:buFont typeface="Times New Roman" pitchFamily="18" charset="0"/>
              <a:defRPr sz="2100" b="1">
                <a:solidFill>
                  <a:srgbClr val="666666"/>
                </a:solidFill>
                <a:latin typeface="Arial" charset="0"/>
                <a:ea typeface="Arial Unicode MS" pitchFamily="34" charset="-128"/>
                <a:cs typeface="Arial Unicode MS" pitchFamily="34" charset="-128"/>
              </a:defRPr>
            </a:lvl3pPr>
            <a:lvl4pPr algn="r">
              <a:lnSpc>
                <a:spcPct val="93000"/>
              </a:lnSpc>
              <a:spcAft>
                <a:spcPts val="488"/>
              </a:spcAft>
              <a:buClr>
                <a:srgbClr val="000000"/>
              </a:buClr>
              <a:buSzPct val="100000"/>
              <a:buFont typeface="Times New Roman" pitchFamily="18" charset="0"/>
              <a:defRPr sz="1700" b="1">
                <a:solidFill>
                  <a:srgbClr val="666666"/>
                </a:solidFill>
                <a:latin typeface="Arial" charset="0"/>
                <a:ea typeface="Arial Unicode MS" pitchFamily="34" charset="-128"/>
                <a:cs typeface="Arial Unicode MS" pitchFamily="34" charset="-128"/>
              </a:defRPr>
            </a:lvl4pPr>
            <a:lvl5pPr algn="r">
              <a:lnSpc>
                <a:spcPct val="93000"/>
              </a:lnSpc>
              <a:spcAft>
                <a:spcPts val="250"/>
              </a:spcAft>
              <a:buClr>
                <a:srgbClr val="000000"/>
              </a:buClr>
              <a:buSzPct val="100000"/>
              <a:buFont typeface="Times New Roman" pitchFamily="18" charset="0"/>
              <a:defRPr sz="1700" b="1">
                <a:solidFill>
                  <a:srgbClr val="666666"/>
                </a:solidFill>
                <a:latin typeface="Arial" charset="0"/>
                <a:ea typeface="Arial Unicode MS" pitchFamily="34" charset="-128"/>
                <a:cs typeface="Arial Unicode MS" pitchFamily="34" charset="-128"/>
              </a:defRPr>
            </a:lvl5pPr>
            <a:lvl6pPr marL="2514600" indent="-228600" algn="r" defTabSz="449263" eaLnBrk="0" fontAlgn="base" hangingPunct="0">
              <a:lnSpc>
                <a:spcPct val="93000"/>
              </a:lnSpc>
              <a:spcBef>
                <a:spcPct val="0"/>
              </a:spcBef>
              <a:spcAft>
                <a:spcPts val="250"/>
              </a:spcAft>
              <a:buClr>
                <a:srgbClr val="000000"/>
              </a:buClr>
              <a:buSzPct val="100000"/>
              <a:buFont typeface="Times New Roman" pitchFamily="18" charset="0"/>
              <a:defRPr sz="1700" b="1">
                <a:solidFill>
                  <a:srgbClr val="666666"/>
                </a:solidFill>
                <a:latin typeface="Arial" charset="0"/>
                <a:ea typeface="Arial Unicode MS" pitchFamily="34" charset="-128"/>
                <a:cs typeface="Arial Unicode MS" pitchFamily="34" charset="-128"/>
              </a:defRPr>
            </a:lvl6pPr>
            <a:lvl7pPr marL="2971800" indent="-228600" algn="r" defTabSz="449263" eaLnBrk="0" fontAlgn="base" hangingPunct="0">
              <a:lnSpc>
                <a:spcPct val="93000"/>
              </a:lnSpc>
              <a:spcBef>
                <a:spcPct val="0"/>
              </a:spcBef>
              <a:spcAft>
                <a:spcPts val="250"/>
              </a:spcAft>
              <a:buClr>
                <a:srgbClr val="000000"/>
              </a:buClr>
              <a:buSzPct val="100000"/>
              <a:buFont typeface="Times New Roman" pitchFamily="18" charset="0"/>
              <a:defRPr sz="1700" b="1">
                <a:solidFill>
                  <a:srgbClr val="666666"/>
                </a:solidFill>
                <a:latin typeface="Arial" charset="0"/>
                <a:ea typeface="Arial Unicode MS" pitchFamily="34" charset="-128"/>
                <a:cs typeface="Arial Unicode MS" pitchFamily="34" charset="-128"/>
              </a:defRPr>
            </a:lvl7pPr>
            <a:lvl8pPr marL="3429000" indent="-228600" algn="r" defTabSz="449263" eaLnBrk="0" fontAlgn="base" hangingPunct="0">
              <a:lnSpc>
                <a:spcPct val="93000"/>
              </a:lnSpc>
              <a:spcBef>
                <a:spcPct val="0"/>
              </a:spcBef>
              <a:spcAft>
                <a:spcPts val="250"/>
              </a:spcAft>
              <a:buClr>
                <a:srgbClr val="000000"/>
              </a:buClr>
              <a:buSzPct val="100000"/>
              <a:buFont typeface="Times New Roman" pitchFamily="18" charset="0"/>
              <a:defRPr sz="1700" b="1">
                <a:solidFill>
                  <a:srgbClr val="666666"/>
                </a:solidFill>
                <a:latin typeface="Arial" charset="0"/>
                <a:ea typeface="Arial Unicode MS" pitchFamily="34" charset="-128"/>
                <a:cs typeface="Arial Unicode MS" pitchFamily="34" charset="-128"/>
              </a:defRPr>
            </a:lvl8pPr>
            <a:lvl9pPr marL="3886200" indent="-228600" algn="r" defTabSz="449263" eaLnBrk="0" fontAlgn="base" hangingPunct="0">
              <a:lnSpc>
                <a:spcPct val="93000"/>
              </a:lnSpc>
              <a:spcBef>
                <a:spcPct val="0"/>
              </a:spcBef>
              <a:spcAft>
                <a:spcPts val="250"/>
              </a:spcAft>
              <a:buClr>
                <a:srgbClr val="000000"/>
              </a:buClr>
              <a:buSzPct val="100000"/>
              <a:buFont typeface="Times New Roman" pitchFamily="18" charset="0"/>
              <a:defRPr sz="1700" b="1">
                <a:solidFill>
                  <a:srgbClr val="666666"/>
                </a:solidFill>
                <a:latin typeface="Arial" charset="0"/>
                <a:ea typeface="Arial Unicode MS" pitchFamily="34" charset="-128"/>
                <a:cs typeface="Arial Unicode MS" pitchFamily="34" charset="-128"/>
              </a:defRPr>
            </a:lvl9pPr>
          </a:lstStyle>
          <a:p>
            <a:pPr eaLnBrk="1">
              <a:spcAft>
                <a:spcPct val="0"/>
              </a:spcAft>
              <a:buClrTx/>
              <a:buFontTx/>
              <a:buNone/>
            </a:pPr>
            <a:r>
              <a:rPr lang="ru-RU" altLang="ru-RU" sz="2000" b="1" dirty="0">
                <a:solidFill>
                  <a:schemeClr val="tx1"/>
                </a:solidFill>
                <a:cs typeface="Arial" charset="0"/>
              </a:rPr>
              <a:t>Проект</a:t>
            </a:r>
          </a:p>
        </p:txBody>
      </p:sp>
      <p:pic>
        <p:nvPicPr>
          <p:cNvPr id="4" name="Рисунок 1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306" y="1946650"/>
            <a:ext cx="1512168" cy="55098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8" name="Соединительная линия уступом 10"/>
          <p:cNvCxnSpPr>
            <a:cxnSpLocks noChangeShapeType="1"/>
            <a:stCxn id="4" idx="2"/>
            <a:endCxn id="9" idx="0"/>
          </p:cNvCxnSpPr>
          <p:nvPr/>
        </p:nvCxnSpPr>
        <p:spPr bwMode="auto">
          <a:xfrm rot="16200000" flipH="1">
            <a:off x="1017335" y="2797689"/>
            <a:ext cx="1224953" cy="624842"/>
          </a:xfrm>
          <a:prstGeom prst="bentConnector3">
            <a:avLst>
              <a:gd name="adj1" fmla="val 50000"/>
            </a:avLst>
          </a:prstGeom>
          <a:ln>
            <a:headEnd/>
            <a:tailEnd type="triangle" w="med" len="med"/>
          </a:ln>
        </p:spPr>
        <p:style>
          <a:lnRef idx="2">
            <a:schemeClr val="accent4"/>
          </a:lnRef>
          <a:fillRef idx="0">
            <a:schemeClr val="accent4"/>
          </a:fillRef>
          <a:effectRef idx="1">
            <a:schemeClr val="accent4"/>
          </a:effectRef>
          <a:fontRef idx="minor">
            <a:schemeClr val="tx1"/>
          </a:fontRef>
        </p:style>
      </p:cxnSp>
      <p:pic>
        <p:nvPicPr>
          <p:cNvPr id="9" name="Picture 3"/>
          <p:cNvPicPr>
            <a:picLocks noChangeAspect="1" noChangeArrowheads="1"/>
          </p:cNvPicPr>
          <p:nvPr/>
        </p:nvPicPr>
        <p:blipFill>
          <a:blip r:embed="rId3" cstate="print">
            <a:lum bright="-24000" contrast="44000"/>
            <a:extLst>
              <a:ext uri="{28A0092B-C50C-407E-A947-70E740481C1C}">
                <a14:useLocalDpi xmlns:a14="http://schemas.microsoft.com/office/drawing/2010/main" val="0"/>
              </a:ext>
            </a:extLst>
          </a:blip>
          <a:srcRect/>
          <a:stretch>
            <a:fillRect/>
          </a:stretch>
        </p:blipFill>
        <p:spPr bwMode="auto">
          <a:xfrm>
            <a:off x="226813" y="3722587"/>
            <a:ext cx="3430837" cy="1930177"/>
          </a:xfrm>
          <a:prstGeom prst="rect">
            <a:avLst/>
          </a:prstGeom>
          <a:noFill/>
          <a:ln>
            <a:solidFill>
              <a:schemeClr val="tx1"/>
            </a:solidFill>
          </a:ln>
          <a:effectLst/>
          <a:extLst>
            <a:ext uri="{909E8E84-426E-40DD-AFC4-6F175D3DCCD1}">
              <a14:hiddenFill xmlns:a14="http://schemas.microsoft.com/office/drawing/2010/main">
                <a:blipFill dpi="0" rotWithShape="0">
                  <a:blip>
                    <a:lum bright="-24000" contrast="4400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Прямоугольник 5"/>
          <p:cNvSpPr>
            <a:spLocks noChangeArrowheads="1"/>
          </p:cNvSpPr>
          <p:nvPr/>
        </p:nvSpPr>
        <p:spPr bwMode="auto">
          <a:xfrm>
            <a:off x="1785442" y="1490340"/>
            <a:ext cx="1178336" cy="37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3000"/>
              </a:lnSpc>
              <a:spcAft>
                <a:spcPts val="1213"/>
              </a:spcAft>
              <a:buClr>
                <a:srgbClr val="000000"/>
              </a:buClr>
              <a:buSzPct val="100000"/>
              <a:buFont typeface="Times New Roman" pitchFamily="18" charset="0"/>
              <a:defRPr sz="2700">
                <a:solidFill>
                  <a:srgbClr val="666666"/>
                </a:solidFill>
                <a:latin typeface="Arial" charset="0"/>
                <a:ea typeface="Arial Unicode MS" pitchFamily="34" charset="-128"/>
                <a:cs typeface="Arial Unicode MS" pitchFamily="34" charset="-128"/>
              </a:defRPr>
            </a:lvl1pPr>
            <a:lvl2pPr algn="r">
              <a:lnSpc>
                <a:spcPct val="93000"/>
              </a:lnSpc>
              <a:spcAft>
                <a:spcPts val="975"/>
              </a:spcAft>
              <a:buClr>
                <a:srgbClr val="000000"/>
              </a:buClr>
              <a:buSzPct val="100000"/>
              <a:buFont typeface="Times New Roman" pitchFamily="18" charset="0"/>
              <a:defRPr sz="2400" b="1">
                <a:solidFill>
                  <a:srgbClr val="666666"/>
                </a:solidFill>
                <a:latin typeface="Arial" charset="0"/>
                <a:ea typeface="Arial Unicode MS" pitchFamily="34" charset="-128"/>
                <a:cs typeface="Arial Unicode MS" pitchFamily="34" charset="-128"/>
              </a:defRPr>
            </a:lvl2pPr>
            <a:lvl3pPr algn="r">
              <a:lnSpc>
                <a:spcPct val="93000"/>
              </a:lnSpc>
              <a:spcAft>
                <a:spcPts val="738"/>
              </a:spcAft>
              <a:buClr>
                <a:srgbClr val="000000"/>
              </a:buClr>
              <a:buSzPct val="100000"/>
              <a:buFont typeface="Times New Roman" pitchFamily="18" charset="0"/>
              <a:defRPr sz="2100" b="1">
                <a:solidFill>
                  <a:srgbClr val="666666"/>
                </a:solidFill>
                <a:latin typeface="Arial" charset="0"/>
                <a:ea typeface="Arial Unicode MS" pitchFamily="34" charset="-128"/>
                <a:cs typeface="Arial Unicode MS" pitchFamily="34" charset="-128"/>
              </a:defRPr>
            </a:lvl3pPr>
            <a:lvl4pPr algn="r">
              <a:lnSpc>
                <a:spcPct val="93000"/>
              </a:lnSpc>
              <a:spcAft>
                <a:spcPts val="488"/>
              </a:spcAft>
              <a:buClr>
                <a:srgbClr val="000000"/>
              </a:buClr>
              <a:buSzPct val="100000"/>
              <a:buFont typeface="Times New Roman" pitchFamily="18" charset="0"/>
              <a:defRPr sz="1700" b="1">
                <a:solidFill>
                  <a:srgbClr val="666666"/>
                </a:solidFill>
                <a:latin typeface="Arial" charset="0"/>
                <a:ea typeface="Arial Unicode MS" pitchFamily="34" charset="-128"/>
                <a:cs typeface="Arial Unicode MS" pitchFamily="34" charset="-128"/>
              </a:defRPr>
            </a:lvl4pPr>
            <a:lvl5pPr algn="r">
              <a:lnSpc>
                <a:spcPct val="93000"/>
              </a:lnSpc>
              <a:spcAft>
                <a:spcPts val="250"/>
              </a:spcAft>
              <a:buClr>
                <a:srgbClr val="000000"/>
              </a:buClr>
              <a:buSzPct val="100000"/>
              <a:buFont typeface="Times New Roman" pitchFamily="18" charset="0"/>
              <a:defRPr sz="1700" b="1">
                <a:solidFill>
                  <a:srgbClr val="666666"/>
                </a:solidFill>
                <a:latin typeface="Arial" charset="0"/>
                <a:ea typeface="Arial Unicode MS" pitchFamily="34" charset="-128"/>
                <a:cs typeface="Arial Unicode MS" pitchFamily="34" charset="-128"/>
              </a:defRPr>
            </a:lvl5pPr>
            <a:lvl6pPr marL="2514600" indent="-228600" algn="r" defTabSz="449263" eaLnBrk="0" fontAlgn="base" hangingPunct="0">
              <a:lnSpc>
                <a:spcPct val="93000"/>
              </a:lnSpc>
              <a:spcBef>
                <a:spcPct val="0"/>
              </a:spcBef>
              <a:spcAft>
                <a:spcPts val="250"/>
              </a:spcAft>
              <a:buClr>
                <a:srgbClr val="000000"/>
              </a:buClr>
              <a:buSzPct val="100000"/>
              <a:buFont typeface="Times New Roman" pitchFamily="18" charset="0"/>
              <a:defRPr sz="1700" b="1">
                <a:solidFill>
                  <a:srgbClr val="666666"/>
                </a:solidFill>
                <a:latin typeface="Arial" charset="0"/>
                <a:ea typeface="Arial Unicode MS" pitchFamily="34" charset="-128"/>
                <a:cs typeface="Arial Unicode MS" pitchFamily="34" charset="-128"/>
              </a:defRPr>
            </a:lvl6pPr>
            <a:lvl7pPr marL="2971800" indent="-228600" algn="r" defTabSz="449263" eaLnBrk="0" fontAlgn="base" hangingPunct="0">
              <a:lnSpc>
                <a:spcPct val="93000"/>
              </a:lnSpc>
              <a:spcBef>
                <a:spcPct val="0"/>
              </a:spcBef>
              <a:spcAft>
                <a:spcPts val="250"/>
              </a:spcAft>
              <a:buClr>
                <a:srgbClr val="000000"/>
              </a:buClr>
              <a:buSzPct val="100000"/>
              <a:buFont typeface="Times New Roman" pitchFamily="18" charset="0"/>
              <a:defRPr sz="1700" b="1">
                <a:solidFill>
                  <a:srgbClr val="666666"/>
                </a:solidFill>
                <a:latin typeface="Arial" charset="0"/>
                <a:ea typeface="Arial Unicode MS" pitchFamily="34" charset="-128"/>
                <a:cs typeface="Arial Unicode MS" pitchFamily="34" charset="-128"/>
              </a:defRPr>
            </a:lvl7pPr>
            <a:lvl8pPr marL="3429000" indent="-228600" algn="r" defTabSz="449263" eaLnBrk="0" fontAlgn="base" hangingPunct="0">
              <a:lnSpc>
                <a:spcPct val="93000"/>
              </a:lnSpc>
              <a:spcBef>
                <a:spcPct val="0"/>
              </a:spcBef>
              <a:spcAft>
                <a:spcPts val="250"/>
              </a:spcAft>
              <a:buClr>
                <a:srgbClr val="000000"/>
              </a:buClr>
              <a:buSzPct val="100000"/>
              <a:buFont typeface="Times New Roman" pitchFamily="18" charset="0"/>
              <a:defRPr sz="1700" b="1">
                <a:solidFill>
                  <a:srgbClr val="666666"/>
                </a:solidFill>
                <a:latin typeface="Arial" charset="0"/>
                <a:ea typeface="Arial Unicode MS" pitchFamily="34" charset="-128"/>
                <a:cs typeface="Arial Unicode MS" pitchFamily="34" charset="-128"/>
              </a:defRPr>
            </a:lvl8pPr>
            <a:lvl9pPr marL="3886200" indent="-228600" algn="r" defTabSz="449263" eaLnBrk="0" fontAlgn="base" hangingPunct="0">
              <a:lnSpc>
                <a:spcPct val="93000"/>
              </a:lnSpc>
              <a:spcBef>
                <a:spcPct val="0"/>
              </a:spcBef>
              <a:spcAft>
                <a:spcPts val="250"/>
              </a:spcAft>
              <a:buClr>
                <a:srgbClr val="000000"/>
              </a:buClr>
              <a:buSzPct val="100000"/>
              <a:buFont typeface="Times New Roman" pitchFamily="18" charset="0"/>
              <a:defRPr sz="1700" b="1">
                <a:solidFill>
                  <a:srgbClr val="666666"/>
                </a:solidFill>
                <a:latin typeface="Arial" charset="0"/>
                <a:ea typeface="Arial Unicode MS" pitchFamily="34" charset="-128"/>
                <a:cs typeface="Arial Unicode MS" pitchFamily="34" charset="-128"/>
              </a:defRPr>
            </a:lvl9pPr>
          </a:lstStyle>
          <a:p>
            <a:pPr eaLnBrk="1">
              <a:spcAft>
                <a:spcPct val="0"/>
              </a:spcAft>
              <a:buClrTx/>
              <a:buFontTx/>
              <a:buNone/>
            </a:pPr>
            <a:r>
              <a:rPr lang="ru-RU" altLang="ru-RU" sz="2000" b="1" dirty="0">
                <a:solidFill>
                  <a:schemeClr val="tx1"/>
                </a:solidFill>
                <a:cs typeface="Arial" charset="0"/>
              </a:rPr>
              <a:t>Модель</a:t>
            </a:r>
          </a:p>
        </p:txBody>
      </p:sp>
      <p:grpSp>
        <p:nvGrpSpPr>
          <p:cNvPr id="5" name="Группа 90"/>
          <p:cNvGrpSpPr/>
          <p:nvPr/>
        </p:nvGrpSpPr>
        <p:grpSpPr>
          <a:xfrm>
            <a:off x="5241826" y="698252"/>
            <a:ext cx="3528392" cy="844877"/>
            <a:chOff x="5169818" y="208960"/>
            <a:chExt cx="3088975" cy="628853"/>
          </a:xfrm>
        </p:grpSpPr>
        <p:sp>
          <p:nvSpPr>
            <p:cNvPr id="12" name="Прямоугольник 11"/>
            <p:cNvSpPr/>
            <p:nvPr/>
          </p:nvSpPr>
          <p:spPr bwMode="auto">
            <a:xfrm>
              <a:off x="5169818" y="208960"/>
              <a:ext cx="3088975" cy="628853"/>
            </a:xfrm>
            <a:prstGeom prst="rect">
              <a:avLst/>
            </a:prstGeom>
            <a:solidFill>
              <a:srgbClr val="FFFF99"/>
            </a:solidFill>
            <a:ln>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anchor="ctr"/>
            <a:lstStyle/>
            <a:p>
              <a:pPr eaLnBrk="1">
                <a:lnSpc>
                  <a:spcPct val="110000"/>
                </a:lnSpc>
                <a:spcBef>
                  <a:spcPct val="50000"/>
                </a:spcBef>
                <a:buClr>
                  <a:srgbClr val="000000"/>
                </a:buClr>
                <a:buSzPct val="100000"/>
                <a:buFont typeface="Times New Roman" panose="02020603050405020304" pitchFamily="18" charset="0"/>
                <a:buNone/>
                <a:defRPr/>
              </a:pPr>
              <a:endParaRPr lang="ru-RU">
                <a:solidFill>
                  <a:srgbClr val="FFFF99"/>
                </a:solidFill>
              </a:endParaRPr>
            </a:p>
          </p:txBody>
        </p:sp>
        <p:sp>
          <p:nvSpPr>
            <p:cNvPr id="13" name="Прямоугольник 5"/>
            <p:cNvSpPr>
              <a:spLocks noChangeArrowheads="1"/>
            </p:cNvSpPr>
            <p:nvPr/>
          </p:nvSpPr>
          <p:spPr bwMode="auto">
            <a:xfrm>
              <a:off x="5863261" y="369749"/>
              <a:ext cx="1786639" cy="28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3000"/>
                </a:lnSpc>
                <a:spcAft>
                  <a:spcPts val="1213"/>
                </a:spcAft>
                <a:buClr>
                  <a:srgbClr val="000000"/>
                </a:buClr>
                <a:buSzPct val="100000"/>
                <a:buFont typeface="Times New Roman" pitchFamily="18" charset="0"/>
                <a:defRPr sz="2700">
                  <a:solidFill>
                    <a:srgbClr val="666666"/>
                  </a:solidFill>
                  <a:latin typeface="Arial" charset="0"/>
                  <a:ea typeface="Arial Unicode MS" pitchFamily="34" charset="-128"/>
                  <a:cs typeface="Arial Unicode MS" pitchFamily="34" charset="-128"/>
                </a:defRPr>
              </a:lvl1pPr>
              <a:lvl2pPr algn="r">
                <a:lnSpc>
                  <a:spcPct val="93000"/>
                </a:lnSpc>
                <a:spcAft>
                  <a:spcPts val="975"/>
                </a:spcAft>
                <a:buClr>
                  <a:srgbClr val="000000"/>
                </a:buClr>
                <a:buSzPct val="100000"/>
                <a:buFont typeface="Times New Roman" pitchFamily="18" charset="0"/>
                <a:defRPr sz="2400" b="1">
                  <a:solidFill>
                    <a:srgbClr val="666666"/>
                  </a:solidFill>
                  <a:latin typeface="Arial" charset="0"/>
                  <a:ea typeface="Arial Unicode MS" pitchFamily="34" charset="-128"/>
                  <a:cs typeface="Arial Unicode MS" pitchFamily="34" charset="-128"/>
                </a:defRPr>
              </a:lvl2pPr>
              <a:lvl3pPr algn="r">
                <a:lnSpc>
                  <a:spcPct val="93000"/>
                </a:lnSpc>
                <a:spcAft>
                  <a:spcPts val="738"/>
                </a:spcAft>
                <a:buClr>
                  <a:srgbClr val="000000"/>
                </a:buClr>
                <a:buSzPct val="100000"/>
                <a:buFont typeface="Times New Roman" pitchFamily="18" charset="0"/>
                <a:defRPr sz="2100" b="1">
                  <a:solidFill>
                    <a:srgbClr val="666666"/>
                  </a:solidFill>
                  <a:latin typeface="Arial" charset="0"/>
                  <a:ea typeface="Arial Unicode MS" pitchFamily="34" charset="-128"/>
                  <a:cs typeface="Arial Unicode MS" pitchFamily="34" charset="-128"/>
                </a:defRPr>
              </a:lvl3pPr>
              <a:lvl4pPr algn="r">
                <a:lnSpc>
                  <a:spcPct val="93000"/>
                </a:lnSpc>
                <a:spcAft>
                  <a:spcPts val="488"/>
                </a:spcAft>
                <a:buClr>
                  <a:srgbClr val="000000"/>
                </a:buClr>
                <a:buSzPct val="100000"/>
                <a:buFont typeface="Times New Roman" pitchFamily="18" charset="0"/>
                <a:defRPr sz="1700" b="1">
                  <a:solidFill>
                    <a:srgbClr val="666666"/>
                  </a:solidFill>
                  <a:latin typeface="Arial" charset="0"/>
                  <a:ea typeface="Arial Unicode MS" pitchFamily="34" charset="-128"/>
                  <a:cs typeface="Arial Unicode MS" pitchFamily="34" charset="-128"/>
                </a:defRPr>
              </a:lvl4pPr>
              <a:lvl5pPr algn="r">
                <a:lnSpc>
                  <a:spcPct val="93000"/>
                </a:lnSpc>
                <a:spcAft>
                  <a:spcPts val="250"/>
                </a:spcAft>
                <a:buClr>
                  <a:srgbClr val="000000"/>
                </a:buClr>
                <a:buSzPct val="100000"/>
                <a:buFont typeface="Times New Roman" pitchFamily="18" charset="0"/>
                <a:defRPr sz="1700" b="1">
                  <a:solidFill>
                    <a:srgbClr val="666666"/>
                  </a:solidFill>
                  <a:latin typeface="Arial" charset="0"/>
                  <a:ea typeface="Arial Unicode MS" pitchFamily="34" charset="-128"/>
                  <a:cs typeface="Arial Unicode MS" pitchFamily="34" charset="-128"/>
                </a:defRPr>
              </a:lvl5pPr>
              <a:lvl6pPr marL="2514600" indent="-228600" algn="r" defTabSz="449263" eaLnBrk="0" fontAlgn="base" hangingPunct="0">
                <a:lnSpc>
                  <a:spcPct val="93000"/>
                </a:lnSpc>
                <a:spcBef>
                  <a:spcPct val="0"/>
                </a:spcBef>
                <a:spcAft>
                  <a:spcPts val="250"/>
                </a:spcAft>
                <a:buClr>
                  <a:srgbClr val="000000"/>
                </a:buClr>
                <a:buSzPct val="100000"/>
                <a:buFont typeface="Times New Roman" pitchFamily="18" charset="0"/>
                <a:defRPr sz="1700" b="1">
                  <a:solidFill>
                    <a:srgbClr val="666666"/>
                  </a:solidFill>
                  <a:latin typeface="Arial" charset="0"/>
                  <a:ea typeface="Arial Unicode MS" pitchFamily="34" charset="-128"/>
                  <a:cs typeface="Arial Unicode MS" pitchFamily="34" charset="-128"/>
                </a:defRPr>
              </a:lvl6pPr>
              <a:lvl7pPr marL="2971800" indent="-228600" algn="r" defTabSz="449263" eaLnBrk="0" fontAlgn="base" hangingPunct="0">
                <a:lnSpc>
                  <a:spcPct val="93000"/>
                </a:lnSpc>
                <a:spcBef>
                  <a:spcPct val="0"/>
                </a:spcBef>
                <a:spcAft>
                  <a:spcPts val="250"/>
                </a:spcAft>
                <a:buClr>
                  <a:srgbClr val="000000"/>
                </a:buClr>
                <a:buSzPct val="100000"/>
                <a:buFont typeface="Times New Roman" pitchFamily="18" charset="0"/>
                <a:defRPr sz="1700" b="1">
                  <a:solidFill>
                    <a:srgbClr val="666666"/>
                  </a:solidFill>
                  <a:latin typeface="Arial" charset="0"/>
                  <a:ea typeface="Arial Unicode MS" pitchFamily="34" charset="-128"/>
                  <a:cs typeface="Arial Unicode MS" pitchFamily="34" charset="-128"/>
                </a:defRPr>
              </a:lvl7pPr>
              <a:lvl8pPr marL="3429000" indent="-228600" algn="r" defTabSz="449263" eaLnBrk="0" fontAlgn="base" hangingPunct="0">
                <a:lnSpc>
                  <a:spcPct val="93000"/>
                </a:lnSpc>
                <a:spcBef>
                  <a:spcPct val="0"/>
                </a:spcBef>
                <a:spcAft>
                  <a:spcPts val="250"/>
                </a:spcAft>
                <a:buClr>
                  <a:srgbClr val="000000"/>
                </a:buClr>
                <a:buSzPct val="100000"/>
                <a:buFont typeface="Times New Roman" pitchFamily="18" charset="0"/>
                <a:defRPr sz="1700" b="1">
                  <a:solidFill>
                    <a:srgbClr val="666666"/>
                  </a:solidFill>
                  <a:latin typeface="Arial" charset="0"/>
                  <a:ea typeface="Arial Unicode MS" pitchFamily="34" charset="-128"/>
                  <a:cs typeface="Arial Unicode MS" pitchFamily="34" charset="-128"/>
                </a:defRPr>
              </a:lvl8pPr>
              <a:lvl9pPr marL="3886200" indent="-228600" algn="r" defTabSz="449263" eaLnBrk="0" fontAlgn="base" hangingPunct="0">
                <a:lnSpc>
                  <a:spcPct val="93000"/>
                </a:lnSpc>
                <a:spcBef>
                  <a:spcPct val="0"/>
                </a:spcBef>
                <a:spcAft>
                  <a:spcPts val="250"/>
                </a:spcAft>
                <a:buClr>
                  <a:srgbClr val="000000"/>
                </a:buClr>
                <a:buSzPct val="100000"/>
                <a:buFont typeface="Times New Roman" pitchFamily="18" charset="0"/>
                <a:defRPr sz="1700" b="1">
                  <a:solidFill>
                    <a:srgbClr val="666666"/>
                  </a:solidFill>
                  <a:latin typeface="Arial" charset="0"/>
                  <a:ea typeface="Arial Unicode MS" pitchFamily="34" charset="-128"/>
                  <a:cs typeface="Arial Unicode MS" pitchFamily="34" charset="-128"/>
                </a:defRPr>
              </a:lvl9pPr>
            </a:lstStyle>
            <a:p>
              <a:pPr eaLnBrk="1">
                <a:spcAft>
                  <a:spcPct val="0"/>
                </a:spcAft>
                <a:buClrTx/>
                <a:buFontTx/>
                <a:buNone/>
              </a:pPr>
              <a:r>
                <a:rPr lang="ru-RU" altLang="ru-RU" sz="2000" b="1" dirty="0" smtClean="0">
                  <a:solidFill>
                    <a:schemeClr val="tx1"/>
                  </a:solidFill>
                  <a:cs typeface="Arial" charset="0"/>
                </a:rPr>
                <a:t>1С:Смета 3</a:t>
              </a:r>
              <a:endParaRPr lang="ru-RU" altLang="ru-RU" sz="2000" b="1" dirty="0">
                <a:solidFill>
                  <a:schemeClr val="tx1"/>
                </a:solidFill>
                <a:cs typeface="Arial" charset="0"/>
              </a:endParaRPr>
            </a:p>
          </p:txBody>
        </p:sp>
      </p:grpSp>
      <p:sp>
        <p:nvSpPr>
          <p:cNvPr id="14" name="Прямоугольник 5"/>
          <p:cNvSpPr>
            <a:spLocks noChangeArrowheads="1"/>
          </p:cNvSpPr>
          <p:nvPr/>
        </p:nvSpPr>
        <p:spPr bwMode="auto">
          <a:xfrm>
            <a:off x="6681986" y="837813"/>
            <a:ext cx="1107996" cy="37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3000"/>
              </a:lnSpc>
              <a:spcAft>
                <a:spcPts val="1213"/>
              </a:spcAft>
              <a:buClr>
                <a:srgbClr val="000000"/>
              </a:buClr>
              <a:buSzPct val="100000"/>
              <a:buFont typeface="Times New Roman" pitchFamily="18" charset="0"/>
              <a:defRPr sz="2700">
                <a:solidFill>
                  <a:srgbClr val="666666"/>
                </a:solidFill>
                <a:latin typeface="Arial" charset="0"/>
                <a:ea typeface="Arial Unicode MS" pitchFamily="34" charset="-128"/>
                <a:cs typeface="Arial Unicode MS" pitchFamily="34" charset="-128"/>
              </a:defRPr>
            </a:lvl1pPr>
            <a:lvl2pPr algn="r">
              <a:lnSpc>
                <a:spcPct val="93000"/>
              </a:lnSpc>
              <a:spcAft>
                <a:spcPts val="975"/>
              </a:spcAft>
              <a:buClr>
                <a:srgbClr val="000000"/>
              </a:buClr>
              <a:buSzPct val="100000"/>
              <a:buFont typeface="Times New Roman" pitchFamily="18" charset="0"/>
              <a:defRPr sz="2400" b="1">
                <a:solidFill>
                  <a:srgbClr val="666666"/>
                </a:solidFill>
                <a:latin typeface="Arial" charset="0"/>
                <a:ea typeface="Arial Unicode MS" pitchFamily="34" charset="-128"/>
                <a:cs typeface="Arial Unicode MS" pitchFamily="34" charset="-128"/>
              </a:defRPr>
            </a:lvl2pPr>
            <a:lvl3pPr algn="r">
              <a:lnSpc>
                <a:spcPct val="93000"/>
              </a:lnSpc>
              <a:spcAft>
                <a:spcPts val="738"/>
              </a:spcAft>
              <a:buClr>
                <a:srgbClr val="000000"/>
              </a:buClr>
              <a:buSzPct val="100000"/>
              <a:buFont typeface="Times New Roman" pitchFamily="18" charset="0"/>
              <a:defRPr sz="2100" b="1">
                <a:solidFill>
                  <a:srgbClr val="666666"/>
                </a:solidFill>
                <a:latin typeface="Arial" charset="0"/>
                <a:ea typeface="Arial Unicode MS" pitchFamily="34" charset="-128"/>
                <a:cs typeface="Arial Unicode MS" pitchFamily="34" charset="-128"/>
              </a:defRPr>
            </a:lvl3pPr>
            <a:lvl4pPr algn="r">
              <a:lnSpc>
                <a:spcPct val="93000"/>
              </a:lnSpc>
              <a:spcAft>
                <a:spcPts val="488"/>
              </a:spcAft>
              <a:buClr>
                <a:srgbClr val="000000"/>
              </a:buClr>
              <a:buSzPct val="100000"/>
              <a:buFont typeface="Times New Roman" pitchFamily="18" charset="0"/>
              <a:defRPr sz="1700" b="1">
                <a:solidFill>
                  <a:srgbClr val="666666"/>
                </a:solidFill>
                <a:latin typeface="Arial" charset="0"/>
                <a:ea typeface="Arial Unicode MS" pitchFamily="34" charset="-128"/>
                <a:cs typeface="Arial Unicode MS" pitchFamily="34" charset="-128"/>
              </a:defRPr>
            </a:lvl4pPr>
            <a:lvl5pPr algn="r">
              <a:lnSpc>
                <a:spcPct val="93000"/>
              </a:lnSpc>
              <a:spcAft>
                <a:spcPts val="250"/>
              </a:spcAft>
              <a:buClr>
                <a:srgbClr val="000000"/>
              </a:buClr>
              <a:buSzPct val="100000"/>
              <a:buFont typeface="Times New Roman" pitchFamily="18" charset="0"/>
              <a:defRPr sz="1700" b="1">
                <a:solidFill>
                  <a:srgbClr val="666666"/>
                </a:solidFill>
                <a:latin typeface="Arial" charset="0"/>
                <a:ea typeface="Arial Unicode MS" pitchFamily="34" charset="-128"/>
                <a:cs typeface="Arial Unicode MS" pitchFamily="34" charset="-128"/>
              </a:defRPr>
            </a:lvl5pPr>
            <a:lvl6pPr marL="2514600" indent="-228600" algn="r" defTabSz="449263" eaLnBrk="0" fontAlgn="base" hangingPunct="0">
              <a:lnSpc>
                <a:spcPct val="93000"/>
              </a:lnSpc>
              <a:spcBef>
                <a:spcPct val="0"/>
              </a:spcBef>
              <a:spcAft>
                <a:spcPts val="250"/>
              </a:spcAft>
              <a:buClr>
                <a:srgbClr val="000000"/>
              </a:buClr>
              <a:buSzPct val="100000"/>
              <a:buFont typeface="Times New Roman" pitchFamily="18" charset="0"/>
              <a:defRPr sz="1700" b="1">
                <a:solidFill>
                  <a:srgbClr val="666666"/>
                </a:solidFill>
                <a:latin typeface="Arial" charset="0"/>
                <a:ea typeface="Arial Unicode MS" pitchFamily="34" charset="-128"/>
                <a:cs typeface="Arial Unicode MS" pitchFamily="34" charset="-128"/>
              </a:defRPr>
            </a:lvl6pPr>
            <a:lvl7pPr marL="2971800" indent="-228600" algn="r" defTabSz="449263" eaLnBrk="0" fontAlgn="base" hangingPunct="0">
              <a:lnSpc>
                <a:spcPct val="93000"/>
              </a:lnSpc>
              <a:spcBef>
                <a:spcPct val="0"/>
              </a:spcBef>
              <a:spcAft>
                <a:spcPts val="250"/>
              </a:spcAft>
              <a:buClr>
                <a:srgbClr val="000000"/>
              </a:buClr>
              <a:buSzPct val="100000"/>
              <a:buFont typeface="Times New Roman" pitchFamily="18" charset="0"/>
              <a:defRPr sz="1700" b="1">
                <a:solidFill>
                  <a:srgbClr val="666666"/>
                </a:solidFill>
                <a:latin typeface="Arial" charset="0"/>
                <a:ea typeface="Arial Unicode MS" pitchFamily="34" charset="-128"/>
                <a:cs typeface="Arial Unicode MS" pitchFamily="34" charset="-128"/>
              </a:defRPr>
            </a:lvl7pPr>
            <a:lvl8pPr marL="3429000" indent="-228600" algn="r" defTabSz="449263" eaLnBrk="0" fontAlgn="base" hangingPunct="0">
              <a:lnSpc>
                <a:spcPct val="93000"/>
              </a:lnSpc>
              <a:spcBef>
                <a:spcPct val="0"/>
              </a:spcBef>
              <a:spcAft>
                <a:spcPts val="250"/>
              </a:spcAft>
              <a:buClr>
                <a:srgbClr val="000000"/>
              </a:buClr>
              <a:buSzPct val="100000"/>
              <a:buFont typeface="Times New Roman" pitchFamily="18" charset="0"/>
              <a:defRPr sz="1700" b="1">
                <a:solidFill>
                  <a:srgbClr val="666666"/>
                </a:solidFill>
                <a:latin typeface="Arial" charset="0"/>
                <a:ea typeface="Arial Unicode MS" pitchFamily="34" charset="-128"/>
                <a:cs typeface="Arial Unicode MS" pitchFamily="34" charset="-128"/>
              </a:defRPr>
            </a:lvl8pPr>
            <a:lvl9pPr marL="3886200" indent="-228600" algn="r" defTabSz="449263" eaLnBrk="0" fontAlgn="base" hangingPunct="0">
              <a:lnSpc>
                <a:spcPct val="93000"/>
              </a:lnSpc>
              <a:spcBef>
                <a:spcPct val="0"/>
              </a:spcBef>
              <a:spcAft>
                <a:spcPts val="250"/>
              </a:spcAft>
              <a:buClr>
                <a:srgbClr val="000000"/>
              </a:buClr>
              <a:buSzPct val="100000"/>
              <a:buFont typeface="Times New Roman" pitchFamily="18" charset="0"/>
              <a:defRPr sz="1700" b="1">
                <a:solidFill>
                  <a:srgbClr val="666666"/>
                </a:solidFill>
                <a:latin typeface="Arial" charset="0"/>
                <a:ea typeface="Arial Unicode MS" pitchFamily="34" charset="-128"/>
                <a:cs typeface="Arial Unicode MS" pitchFamily="34" charset="-128"/>
              </a:defRPr>
            </a:lvl9pPr>
          </a:lstStyle>
          <a:p>
            <a:pPr eaLnBrk="1">
              <a:spcAft>
                <a:spcPct val="0"/>
              </a:spcAft>
              <a:buClrTx/>
              <a:buFontTx/>
              <a:buNone/>
            </a:pPr>
            <a:r>
              <a:rPr lang="ru-RU" altLang="ru-RU" sz="2000" b="1" dirty="0">
                <a:solidFill>
                  <a:schemeClr val="tx1"/>
                </a:solidFill>
                <a:cs typeface="Arial" charset="0"/>
              </a:rPr>
              <a:t>	</a:t>
            </a:r>
          </a:p>
        </p:txBody>
      </p:sp>
      <p:grpSp>
        <p:nvGrpSpPr>
          <p:cNvPr id="6" name="Группа 91"/>
          <p:cNvGrpSpPr/>
          <p:nvPr/>
        </p:nvGrpSpPr>
        <p:grpSpPr>
          <a:xfrm>
            <a:off x="5169818" y="2066404"/>
            <a:ext cx="3600400" cy="966990"/>
            <a:chOff x="5169818" y="1444137"/>
            <a:chExt cx="3226678" cy="966990"/>
          </a:xfrm>
        </p:grpSpPr>
        <p:sp>
          <p:nvSpPr>
            <p:cNvPr id="15" name="Прямоугольник 14"/>
            <p:cNvSpPr/>
            <p:nvPr/>
          </p:nvSpPr>
          <p:spPr bwMode="auto">
            <a:xfrm>
              <a:off x="5169818" y="1444137"/>
              <a:ext cx="3226678" cy="966990"/>
            </a:xfrm>
            <a:prstGeom prst="rect">
              <a:avLst/>
            </a:prstGeom>
            <a:solidFill>
              <a:srgbClr val="FFFF99"/>
            </a:solidFill>
            <a:ln>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anchor="ctr"/>
            <a:lstStyle/>
            <a:p>
              <a:pPr eaLnBrk="1">
                <a:lnSpc>
                  <a:spcPct val="110000"/>
                </a:lnSpc>
                <a:spcBef>
                  <a:spcPct val="50000"/>
                </a:spcBef>
                <a:buClr>
                  <a:srgbClr val="000000"/>
                </a:buClr>
                <a:buSzPct val="100000"/>
                <a:buFont typeface="Times New Roman" panose="02020603050405020304" pitchFamily="18" charset="0"/>
                <a:buNone/>
                <a:defRPr/>
              </a:pPr>
              <a:endParaRPr lang="ru-RU">
                <a:solidFill>
                  <a:srgbClr val="FFFF99"/>
                </a:solidFill>
              </a:endParaRPr>
            </a:p>
          </p:txBody>
        </p:sp>
        <p:sp>
          <p:nvSpPr>
            <p:cNvPr id="16" name="Прямоугольник 5"/>
            <p:cNvSpPr>
              <a:spLocks noChangeArrowheads="1"/>
            </p:cNvSpPr>
            <p:nvPr/>
          </p:nvSpPr>
          <p:spPr bwMode="auto">
            <a:xfrm>
              <a:off x="5364903" y="1484610"/>
              <a:ext cx="2875403" cy="908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3000"/>
                </a:lnSpc>
                <a:spcAft>
                  <a:spcPts val="1213"/>
                </a:spcAft>
                <a:buClr>
                  <a:srgbClr val="000000"/>
                </a:buClr>
                <a:buSzPct val="100000"/>
                <a:buFont typeface="Times New Roman" pitchFamily="18" charset="0"/>
                <a:defRPr sz="2700">
                  <a:solidFill>
                    <a:srgbClr val="666666"/>
                  </a:solidFill>
                  <a:latin typeface="Arial" charset="0"/>
                  <a:ea typeface="Arial Unicode MS" pitchFamily="34" charset="-128"/>
                  <a:cs typeface="Arial Unicode MS" pitchFamily="34" charset="-128"/>
                </a:defRPr>
              </a:lvl1pPr>
              <a:lvl2pPr algn="r">
                <a:lnSpc>
                  <a:spcPct val="93000"/>
                </a:lnSpc>
                <a:spcAft>
                  <a:spcPts val="975"/>
                </a:spcAft>
                <a:buClr>
                  <a:srgbClr val="000000"/>
                </a:buClr>
                <a:buSzPct val="100000"/>
                <a:buFont typeface="Times New Roman" pitchFamily="18" charset="0"/>
                <a:defRPr sz="2400" b="1">
                  <a:solidFill>
                    <a:srgbClr val="666666"/>
                  </a:solidFill>
                  <a:latin typeface="Arial" charset="0"/>
                  <a:ea typeface="Arial Unicode MS" pitchFamily="34" charset="-128"/>
                  <a:cs typeface="Arial Unicode MS" pitchFamily="34" charset="-128"/>
                </a:defRPr>
              </a:lvl2pPr>
              <a:lvl3pPr algn="r">
                <a:lnSpc>
                  <a:spcPct val="93000"/>
                </a:lnSpc>
                <a:spcAft>
                  <a:spcPts val="738"/>
                </a:spcAft>
                <a:buClr>
                  <a:srgbClr val="000000"/>
                </a:buClr>
                <a:buSzPct val="100000"/>
                <a:buFont typeface="Times New Roman" pitchFamily="18" charset="0"/>
                <a:defRPr sz="2100" b="1">
                  <a:solidFill>
                    <a:srgbClr val="666666"/>
                  </a:solidFill>
                  <a:latin typeface="Arial" charset="0"/>
                  <a:ea typeface="Arial Unicode MS" pitchFamily="34" charset="-128"/>
                  <a:cs typeface="Arial Unicode MS" pitchFamily="34" charset="-128"/>
                </a:defRPr>
              </a:lvl3pPr>
              <a:lvl4pPr algn="r">
                <a:lnSpc>
                  <a:spcPct val="93000"/>
                </a:lnSpc>
                <a:spcAft>
                  <a:spcPts val="488"/>
                </a:spcAft>
                <a:buClr>
                  <a:srgbClr val="000000"/>
                </a:buClr>
                <a:buSzPct val="100000"/>
                <a:buFont typeface="Times New Roman" pitchFamily="18" charset="0"/>
                <a:defRPr sz="1700" b="1">
                  <a:solidFill>
                    <a:srgbClr val="666666"/>
                  </a:solidFill>
                  <a:latin typeface="Arial" charset="0"/>
                  <a:ea typeface="Arial Unicode MS" pitchFamily="34" charset="-128"/>
                  <a:cs typeface="Arial Unicode MS" pitchFamily="34" charset="-128"/>
                </a:defRPr>
              </a:lvl4pPr>
              <a:lvl5pPr algn="r">
                <a:lnSpc>
                  <a:spcPct val="93000"/>
                </a:lnSpc>
                <a:spcAft>
                  <a:spcPts val="250"/>
                </a:spcAft>
                <a:buClr>
                  <a:srgbClr val="000000"/>
                </a:buClr>
                <a:buSzPct val="100000"/>
                <a:buFont typeface="Times New Roman" pitchFamily="18" charset="0"/>
                <a:defRPr sz="1700" b="1">
                  <a:solidFill>
                    <a:srgbClr val="666666"/>
                  </a:solidFill>
                  <a:latin typeface="Arial" charset="0"/>
                  <a:ea typeface="Arial Unicode MS" pitchFamily="34" charset="-128"/>
                  <a:cs typeface="Arial Unicode MS" pitchFamily="34" charset="-128"/>
                </a:defRPr>
              </a:lvl5pPr>
              <a:lvl6pPr marL="2514600" indent="-228600" algn="r" defTabSz="449263" eaLnBrk="0" fontAlgn="base" hangingPunct="0">
                <a:lnSpc>
                  <a:spcPct val="93000"/>
                </a:lnSpc>
                <a:spcBef>
                  <a:spcPct val="0"/>
                </a:spcBef>
                <a:spcAft>
                  <a:spcPts val="250"/>
                </a:spcAft>
                <a:buClr>
                  <a:srgbClr val="000000"/>
                </a:buClr>
                <a:buSzPct val="100000"/>
                <a:buFont typeface="Times New Roman" pitchFamily="18" charset="0"/>
                <a:defRPr sz="1700" b="1">
                  <a:solidFill>
                    <a:srgbClr val="666666"/>
                  </a:solidFill>
                  <a:latin typeface="Arial" charset="0"/>
                  <a:ea typeface="Arial Unicode MS" pitchFamily="34" charset="-128"/>
                  <a:cs typeface="Arial Unicode MS" pitchFamily="34" charset="-128"/>
                </a:defRPr>
              </a:lvl6pPr>
              <a:lvl7pPr marL="2971800" indent="-228600" algn="r" defTabSz="449263" eaLnBrk="0" fontAlgn="base" hangingPunct="0">
                <a:lnSpc>
                  <a:spcPct val="93000"/>
                </a:lnSpc>
                <a:spcBef>
                  <a:spcPct val="0"/>
                </a:spcBef>
                <a:spcAft>
                  <a:spcPts val="250"/>
                </a:spcAft>
                <a:buClr>
                  <a:srgbClr val="000000"/>
                </a:buClr>
                <a:buSzPct val="100000"/>
                <a:buFont typeface="Times New Roman" pitchFamily="18" charset="0"/>
                <a:defRPr sz="1700" b="1">
                  <a:solidFill>
                    <a:srgbClr val="666666"/>
                  </a:solidFill>
                  <a:latin typeface="Arial" charset="0"/>
                  <a:ea typeface="Arial Unicode MS" pitchFamily="34" charset="-128"/>
                  <a:cs typeface="Arial Unicode MS" pitchFamily="34" charset="-128"/>
                </a:defRPr>
              </a:lvl7pPr>
              <a:lvl8pPr marL="3429000" indent="-228600" algn="r" defTabSz="449263" eaLnBrk="0" fontAlgn="base" hangingPunct="0">
                <a:lnSpc>
                  <a:spcPct val="93000"/>
                </a:lnSpc>
                <a:spcBef>
                  <a:spcPct val="0"/>
                </a:spcBef>
                <a:spcAft>
                  <a:spcPts val="250"/>
                </a:spcAft>
                <a:buClr>
                  <a:srgbClr val="000000"/>
                </a:buClr>
                <a:buSzPct val="100000"/>
                <a:buFont typeface="Times New Roman" pitchFamily="18" charset="0"/>
                <a:defRPr sz="1700" b="1">
                  <a:solidFill>
                    <a:srgbClr val="666666"/>
                  </a:solidFill>
                  <a:latin typeface="Arial" charset="0"/>
                  <a:ea typeface="Arial Unicode MS" pitchFamily="34" charset="-128"/>
                  <a:cs typeface="Arial Unicode MS" pitchFamily="34" charset="-128"/>
                </a:defRPr>
              </a:lvl8pPr>
              <a:lvl9pPr marL="3886200" indent="-228600" algn="r" defTabSz="449263" eaLnBrk="0" fontAlgn="base" hangingPunct="0">
                <a:lnSpc>
                  <a:spcPct val="93000"/>
                </a:lnSpc>
                <a:spcBef>
                  <a:spcPct val="0"/>
                </a:spcBef>
                <a:spcAft>
                  <a:spcPts val="250"/>
                </a:spcAft>
                <a:buClr>
                  <a:srgbClr val="000000"/>
                </a:buClr>
                <a:buSzPct val="100000"/>
                <a:buFont typeface="Times New Roman" pitchFamily="18" charset="0"/>
                <a:defRPr sz="1700" b="1">
                  <a:solidFill>
                    <a:srgbClr val="666666"/>
                  </a:solidFill>
                  <a:latin typeface="Arial" charset="0"/>
                  <a:ea typeface="Arial Unicode MS" pitchFamily="34" charset="-128"/>
                  <a:cs typeface="Arial Unicode MS" pitchFamily="34" charset="-128"/>
                </a:defRPr>
              </a:lvl9pPr>
            </a:lstStyle>
            <a:p>
              <a:pPr algn="ctr" eaLnBrk="1">
                <a:spcAft>
                  <a:spcPct val="0"/>
                </a:spcAft>
                <a:buClrTx/>
                <a:buFontTx/>
                <a:buNone/>
              </a:pPr>
              <a:r>
                <a:rPr lang="ru-RU" altLang="ru-RU" sz="1400" b="1" dirty="0" smtClean="0">
                  <a:solidFill>
                    <a:schemeClr val="tx1"/>
                  </a:solidFill>
                  <a:cs typeface="Arial" charset="0"/>
                </a:rPr>
                <a:t>1С:Подрядчик строительства.</a:t>
              </a:r>
            </a:p>
            <a:p>
              <a:pPr algn="ctr" eaLnBrk="1">
                <a:spcAft>
                  <a:spcPct val="0"/>
                </a:spcAft>
                <a:buClrTx/>
                <a:buFontTx/>
                <a:buNone/>
              </a:pPr>
              <a:r>
                <a:rPr lang="ru-RU" altLang="ru-RU" sz="1400" b="1" dirty="0" smtClean="0">
                  <a:solidFill>
                    <a:schemeClr val="tx1"/>
                  </a:solidFill>
                  <a:cs typeface="Arial" charset="0"/>
                </a:rPr>
                <a:t>Управление строительным </a:t>
              </a:r>
            </a:p>
            <a:p>
              <a:pPr algn="ctr" eaLnBrk="1">
                <a:spcAft>
                  <a:spcPct val="0"/>
                </a:spcAft>
                <a:buClrTx/>
                <a:buFontTx/>
                <a:buNone/>
              </a:pPr>
              <a:r>
                <a:rPr lang="ru-RU" altLang="ru-RU" sz="1400" b="1" dirty="0" smtClean="0">
                  <a:solidFill>
                    <a:schemeClr val="tx1"/>
                  </a:solidFill>
                  <a:cs typeface="Arial" charset="0"/>
                </a:rPr>
                <a:t>производством</a:t>
              </a:r>
              <a:endParaRPr lang="ru-RU" altLang="ru-RU" sz="1400" b="1" dirty="0">
                <a:solidFill>
                  <a:schemeClr val="tx1"/>
                </a:solidFill>
                <a:cs typeface="Arial" charset="0"/>
              </a:endParaRPr>
            </a:p>
          </p:txBody>
        </p:sp>
      </p:grpSp>
      <p:grpSp>
        <p:nvGrpSpPr>
          <p:cNvPr id="7" name="Группа 94"/>
          <p:cNvGrpSpPr/>
          <p:nvPr/>
        </p:nvGrpSpPr>
        <p:grpSpPr>
          <a:xfrm>
            <a:off x="4737770" y="5882828"/>
            <a:ext cx="4968552" cy="606950"/>
            <a:chOff x="4730504" y="5428180"/>
            <a:chExt cx="4672643" cy="606950"/>
          </a:xfrm>
        </p:grpSpPr>
        <p:sp>
          <p:nvSpPr>
            <p:cNvPr id="19" name="Прямоугольник 18"/>
            <p:cNvSpPr/>
            <p:nvPr/>
          </p:nvSpPr>
          <p:spPr bwMode="auto">
            <a:xfrm>
              <a:off x="4730504" y="5428180"/>
              <a:ext cx="4672643" cy="606950"/>
            </a:xfrm>
            <a:prstGeom prst="rect">
              <a:avLst/>
            </a:prstGeom>
            <a:solidFill>
              <a:srgbClr val="FFFF99"/>
            </a:solidFill>
            <a:ln>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anchor="ctr"/>
            <a:lstStyle/>
            <a:p>
              <a:pPr eaLnBrk="1">
                <a:lnSpc>
                  <a:spcPct val="110000"/>
                </a:lnSpc>
                <a:spcBef>
                  <a:spcPct val="50000"/>
                </a:spcBef>
                <a:buClr>
                  <a:srgbClr val="000000"/>
                </a:buClr>
                <a:buSzPct val="100000"/>
                <a:buFont typeface="Times New Roman" panose="02020603050405020304" pitchFamily="18" charset="0"/>
                <a:buNone/>
                <a:defRPr/>
              </a:pPr>
              <a:endParaRPr lang="ru-RU">
                <a:solidFill>
                  <a:srgbClr val="FFFF99"/>
                </a:solidFill>
              </a:endParaRPr>
            </a:p>
          </p:txBody>
        </p:sp>
        <p:sp>
          <p:nvSpPr>
            <p:cNvPr id="22" name="Прямоугольник 5"/>
            <p:cNvSpPr>
              <a:spLocks noChangeArrowheads="1"/>
            </p:cNvSpPr>
            <p:nvPr/>
          </p:nvSpPr>
          <p:spPr bwMode="auto">
            <a:xfrm>
              <a:off x="4787711" y="5585301"/>
              <a:ext cx="4600636" cy="292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3000"/>
                </a:lnSpc>
                <a:spcAft>
                  <a:spcPts val="1213"/>
                </a:spcAft>
                <a:buClr>
                  <a:srgbClr val="000000"/>
                </a:buClr>
                <a:buSzPct val="100000"/>
                <a:buFont typeface="Times New Roman" pitchFamily="18" charset="0"/>
                <a:defRPr sz="2700">
                  <a:solidFill>
                    <a:srgbClr val="666666"/>
                  </a:solidFill>
                  <a:latin typeface="Arial" charset="0"/>
                  <a:ea typeface="Arial Unicode MS" pitchFamily="34" charset="-128"/>
                  <a:cs typeface="Arial Unicode MS" pitchFamily="34" charset="-128"/>
                </a:defRPr>
              </a:lvl1pPr>
              <a:lvl2pPr algn="r">
                <a:lnSpc>
                  <a:spcPct val="93000"/>
                </a:lnSpc>
                <a:spcAft>
                  <a:spcPts val="975"/>
                </a:spcAft>
                <a:buClr>
                  <a:srgbClr val="000000"/>
                </a:buClr>
                <a:buSzPct val="100000"/>
                <a:buFont typeface="Times New Roman" pitchFamily="18" charset="0"/>
                <a:defRPr sz="2400" b="1">
                  <a:solidFill>
                    <a:srgbClr val="666666"/>
                  </a:solidFill>
                  <a:latin typeface="Arial" charset="0"/>
                  <a:ea typeface="Arial Unicode MS" pitchFamily="34" charset="-128"/>
                  <a:cs typeface="Arial Unicode MS" pitchFamily="34" charset="-128"/>
                </a:defRPr>
              </a:lvl2pPr>
              <a:lvl3pPr algn="r">
                <a:lnSpc>
                  <a:spcPct val="93000"/>
                </a:lnSpc>
                <a:spcAft>
                  <a:spcPts val="738"/>
                </a:spcAft>
                <a:buClr>
                  <a:srgbClr val="000000"/>
                </a:buClr>
                <a:buSzPct val="100000"/>
                <a:buFont typeface="Times New Roman" pitchFamily="18" charset="0"/>
                <a:defRPr sz="2100" b="1">
                  <a:solidFill>
                    <a:srgbClr val="666666"/>
                  </a:solidFill>
                  <a:latin typeface="Arial" charset="0"/>
                  <a:ea typeface="Arial Unicode MS" pitchFamily="34" charset="-128"/>
                  <a:cs typeface="Arial Unicode MS" pitchFamily="34" charset="-128"/>
                </a:defRPr>
              </a:lvl3pPr>
              <a:lvl4pPr algn="r">
                <a:lnSpc>
                  <a:spcPct val="93000"/>
                </a:lnSpc>
                <a:spcAft>
                  <a:spcPts val="488"/>
                </a:spcAft>
                <a:buClr>
                  <a:srgbClr val="000000"/>
                </a:buClr>
                <a:buSzPct val="100000"/>
                <a:buFont typeface="Times New Roman" pitchFamily="18" charset="0"/>
                <a:defRPr sz="1700" b="1">
                  <a:solidFill>
                    <a:srgbClr val="666666"/>
                  </a:solidFill>
                  <a:latin typeface="Arial" charset="0"/>
                  <a:ea typeface="Arial Unicode MS" pitchFamily="34" charset="-128"/>
                  <a:cs typeface="Arial Unicode MS" pitchFamily="34" charset="-128"/>
                </a:defRPr>
              </a:lvl4pPr>
              <a:lvl5pPr algn="r">
                <a:lnSpc>
                  <a:spcPct val="93000"/>
                </a:lnSpc>
                <a:spcAft>
                  <a:spcPts val="250"/>
                </a:spcAft>
                <a:buClr>
                  <a:srgbClr val="000000"/>
                </a:buClr>
                <a:buSzPct val="100000"/>
                <a:buFont typeface="Times New Roman" pitchFamily="18" charset="0"/>
                <a:defRPr sz="1700" b="1">
                  <a:solidFill>
                    <a:srgbClr val="666666"/>
                  </a:solidFill>
                  <a:latin typeface="Arial" charset="0"/>
                  <a:ea typeface="Arial Unicode MS" pitchFamily="34" charset="-128"/>
                  <a:cs typeface="Arial Unicode MS" pitchFamily="34" charset="-128"/>
                </a:defRPr>
              </a:lvl5pPr>
              <a:lvl6pPr marL="2514600" indent="-228600" algn="r" defTabSz="449263" eaLnBrk="0" fontAlgn="base" hangingPunct="0">
                <a:lnSpc>
                  <a:spcPct val="93000"/>
                </a:lnSpc>
                <a:spcBef>
                  <a:spcPct val="0"/>
                </a:spcBef>
                <a:spcAft>
                  <a:spcPts val="250"/>
                </a:spcAft>
                <a:buClr>
                  <a:srgbClr val="000000"/>
                </a:buClr>
                <a:buSzPct val="100000"/>
                <a:buFont typeface="Times New Roman" pitchFamily="18" charset="0"/>
                <a:defRPr sz="1700" b="1">
                  <a:solidFill>
                    <a:srgbClr val="666666"/>
                  </a:solidFill>
                  <a:latin typeface="Arial" charset="0"/>
                  <a:ea typeface="Arial Unicode MS" pitchFamily="34" charset="-128"/>
                  <a:cs typeface="Arial Unicode MS" pitchFamily="34" charset="-128"/>
                </a:defRPr>
              </a:lvl6pPr>
              <a:lvl7pPr marL="2971800" indent="-228600" algn="r" defTabSz="449263" eaLnBrk="0" fontAlgn="base" hangingPunct="0">
                <a:lnSpc>
                  <a:spcPct val="93000"/>
                </a:lnSpc>
                <a:spcBef>
                  <a:spcPct val="0"/>
                </a:spcBef>
                <a:spcAft>
                  <a:spcPts val="250"/>
                </a:spcAft>
                <a:buClr>
                  <a:srgbClr val="000000"/>
                </a:buClr>
                <a:buSzPct val="100000"/>
                <a:buFont typeface="Times New Roman" pitchFamily="18" charset="0"/>
                <a:defRPr sz="1700" b="1">
                  <a:solidFill>
                    <a:srgbClr val="666666"/>
                  </a:solidFill>
                  <a:latin typeface="Arial" charset="0"/>
                  <a:ea typeface="Arial Unicode MS" pitchFamily="34" charset="-128"/>
                  <a:cs typeface="Arial Unicode MS" pitchFamily="34" charset="-128"/>
                </a:defRPr>
              </a:lvl7pPr>
              <a:lvl8pPr marL="3429000" indent="-228600" algn="r" defTabSz="449263" eaLnBrk="0" fontAlgn="base" hangingPunct="0">
                <a:lnSpc>
                  <a:spcPct val="93000"/>
                </a:lnSpc>
                <a:spcBef>
                  <a:spcPct val="0"/>
                </a:spcBef>
                <a:spcAft>
                  <a:spcPts val="250"/>
                </a:spcAft>
                <a:buClr>
                  <a:srgbClr val="000000"/>
                </a:buClr>
                <a:buSzPct val="100000"/>
                <a:buFont typeface="Times New Roman" pitchFamily="18" charset="0"/>
                <a:defRPr sz="1700" b="1">
                  <a:solidFill>
                    <a:srgbClr val="666666"/>
                  </a:solidFill>
                  <a:latin typeface="Arial" charset="0"/>
                  <a:ea typeface="Arial Unicode MS" pitchFamily="34" charset="-128"/>
                  <a:cs typeface="Arial Unicode MS" pitchFamily="34" charset="-128"/>
                </a:defRPr>
              </a:lvl8pPr>
              <a:lvl9pPr marL="3886200" indent="-228600" algn="r" defTabSz="449263" eaLnBrk="0" fontAlgn="base" hangingPunct="0">
                <a:lnSpc>
                  <a:spcPct val="93000"/>
                </a:lnSpc>
                <a:spcBef>
                  <a:spcPct val="0"/>
                </a:spcBef>
                <a:spcAft>
                  <a:spcPts val="250"/>
                </a:spcAft>
                <a:buClr>
                  <a:srgbClr val="000000"/>
                </a:buClr>
                <a:buSzPct val="100000"/>
                <a:buFont typeface="Times New Roman" pitchFamily="18" charset="0"/>
                <a:defRPr sz="1700" b="1">
                  <a:solidFill>
                    <a:srgbClr val="666666"/>
                  </a:solidFill>
                  <a:latin typeface="Arial" charset="0"/>
                  <a:ea typeface="Arial Unicode MS" pitchFamily="34" charset="-128"/>
                  <a:cs typeface="Arial Unicode MS" pitchFamily="34" charset="-128"/>
                </a:defRPr>
              </a:lvl9pPr>
            </a:lstStyle>
            <a:p>
              <a:pPr eaLnBrk="1">
                <a:spcAft>
                  <a:spcPct val="0"/>
                </a:spcAft>
                <a:buClrTx/>
              </a:pPr>
              <a:r>
                <a:rPr lang="ru-RU" altLang="ru-RU" sz="1400" b="1" dirty="0">
                  <a:solidFill>
                    <a:schemeClr val="tx1"/>
                  </a:solidFill>
                  <a:cs typeface="Arial" charset="0"/>
                </a:rPr>
                <a:t>1С:Бухгалтерия строительной </a:t>
              </a:r>
              <a:r>
                <a:rPr lang="ru-RU" altLang="ru-RU" sz="1400" b="1" dirty="0" smtClean="0">
                  <a:solidFill>
                    <a:schemeClr val="tx1"/>
                  </a:solidFill>
                  <a:cs typeface="Arial" charset="0"/>
                </a:rPr>
                <a:t>организации КОРП</a:t>
              </a:r>
              <a:endParaRPr lang="ru-RU" altLang="ru-RU" sz="1400" b="1" dirty="0">
                <a:solidFill>
                  <a:schemeClr val="tx1"/>
                </a:solidFill>
                <a:cs typeface="Arial" charset="0"/>
              </a:endParaRPr>
            </a:p>
          </p:txBody>
        </p:sp>
      </p:grpSp>
      <p:sp>
        <p:nvSpPr>
          <p:cNvPr id="26" name="Прямоугольник 5"/>
          <p:cNvSpPr>
            <a:spLocks noChangeArrowheads="1"/>
          </p:cNvSpPr>
          <p:nvPr/>
        </p:nvSpPr>
        <p:spPr bwMode="auto">
          <a:xfrm rot="16200000">
            <a:off x="7096587" y="2299875"/>
            <a:ext cx="4165949" cy="818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3000"/>
              </a:lnSpc>
              <a:spcAft>
                <a:spcPts val="1213"/>
              </a:spcAft>
              <a:buClr>
                <a:srgbClr val="000000"/>
              </a:buClr>
              <a:buSzPct val="100000"/>
              <a:buFont typeface="Times New Roman" pitchFamily="18" charset="0"/>
              <a:defRPr sz="2700">
                <a:solidFill>
                  <a:srgbClr val="666666"/>
                </a:solidFill>
                <a:latin typeface="Arial" charset="0"/>
                <a:ea typeface="Arial Unicode MS" pitchFamily="34" charset="-128"/>
                <a:cs typeface="Arial Unicode MS" pitchFamily="34" charset="-128"/>
              </a:defRPr>
            </a:lvl1pPr>
            <a:lvl2pPr algn="r">
              <a:lnSpc>
                <a:spcPct val="93000"/>
              </a:lnSpc>
              <a:spcAft>
                <a:spcPts val="975"/>
              </a:spcAft>
              <a:buClr>
                <a:srgbClr val="000000"/>
              </a:buClr>
              <a:buSzPct val="100000"/>
              <a:buFont typeface="Times New Roman" pitchFamily="18" charset="0"/>
              <a:defRPr sz="2400" b="1">
                <a:solidFill>
                  <a:srgbClr val="666666"/>
                </a:solidFill>
                <a:latin typeface="Arial" charset="0"/>
                <a:ea typeface="Arial Unicode MS" pitchFamily="34" charset="-128"/>
                <a:cs typeface="Arial Unicode MS" pitchFamily="34" charset="-128"/>
              </a:defRPr>
            </a:lvl2pPr>
            <a:lvl3pPr algn="r">
              <a:lnSpc>
                <a:spcPct val="93000"/>
              </a:lnSpc>
              <a:spcAft>
                <a:spcPts val="738"/>
              </a:spcAft>
              <a:buClr>
                <a:srgbClr val="000000"/>
              </a:buClr>
              <a:buSzPct val="100000"/>
              <a:buFont typeface="Times New Roman" pitchFamily="18" charset="0"/>
              <a:defRPr sz="2100" b="1">
                <a:solidFill>
                  <a:srgbClr val="666666"/>
                </a:solidFill>
                <a:latin typeface="Arial" charset="0"/>
                <a:ea typeface="Arial Unicode MS" pitchFamily="34" charset="-128"/>
                <a:cs typeface="Arial Unicode MS" pitchFamily="34" charset="-128"/>
              </a:defRPr>
            </a:lvl3pPr>
            <a:lvl4pPr algn="r">
              <a:lnSpc>
                <a:spcPct val="93000"/>
              </a:lnSpc>
              <a:spcAft>
                <a:spcPts val="488"/>
              </a:spcAft>
              <a:buClr>
                <a:srgbClr val="000000"/>
              </a:buClr>
              <a:buSzPct val="100000"/>
              <a:buFont typeface="Times New Roman" pitchFamily="18" charset="0"/>
              <a:defRPr sz="1700" b="1">
                <a:solidFill>
                  <a:srgbClr val="666666"/>
                </a:solidFill>
                <a:latin typeface="Arial" charset="0"/>
                <a:ea typeface="Arial Unicode MS" pitchFamily="34" charset="-128"/>
                <a:cs typeface="Arial Unicode MS" pitchFamily="34" charset="-128"/>
              </a:defRPr>
            </a:lvl4pPr>
            <a:lvl5pPr algn="r">
              <a:lnSpc>
                <a:spcPct val="93000"/>
              </a:lnSpc>
              <a:spcAft>
                <a:spcPts val="250"/>
              </a:spcAft>
              <a:buClr>
                <a:srgbClr val="000000"/>
              </a:buClr>
              <a:buSzPct val="100000"/>
              <a:buFont typeface="Times New Roman" pitchFamily="18" charset="0"/>
              <a:defRPr sz="1700" b="1">
                <a:solidFill>
                  <a:srgbClr val="666666"/>
                </a:solidFill>
                <a:latin typeface="Arial" charset="0"/>
                <a:ea typeface="Arial Unicode MS" pitchFamily="34" charset="-128"/>
                <a:cs typeface="Arial Unicode MS" pitchFamily="34" charset="-128"/>
              </a:defRPr>
            </a:lvl5pPr>
            <a:lvl6pPr marL="2514600" indent="-228600" algn="r" defTabSz="449263" eaLnBrk="0" fontAlgn="base" hangingPunct="0">
              <a:lnSpc>
                <a:spcPct val="93000"/>
              </a:lnSpc>
              <a:spcBef>
                <a:spcPct val="0"/>
              </a:spcBef>
              <a:spcAft>
                <a:spcPts val="250"/>
              </a:spcAft>
              <a:buClr>
                <a:srgbClr val="000000"/>
              </a:buClr>
              <a:buSzPct val="100000"/>
              <a:buFont typeface="Times New Roman" pitchFamily="18" charset="0"/>
              <a:defRPr sz="1700" b="1">
                <a:solidFill>
                  <a:srgbClr val="666666"/>
                </a:solidFill>
                <a:latin typeface="Arial" charset="0"/>
                <a:ea typeface="Arial Unicode MS" pitchFamily="34" charset="-128"/>
                <a:cs typeface="Arial Unicode MS" pitchFamily="34" charset="-128"/>
              </a:defRPr>
            </a:lvl6pPr>
            <a:lvl7pPr marL="2971800" indent="-228600" algn="r" defTabSz="449263" eaLnBrk="0" fontAlgn="base" hangingPunct="0">
              <a:lnSpc>
                <a:spcPct val="93000"/>
              </a:lnSpc>
              <a:spcBef>
                <a:spcPct val="0"/>
              </a:spcBef>
              <a:spcAft>
                <a:spcPts val="250"/>
              </a:spcAft>
              <a:buClr>
                <a:srgbClr val="000000"/>
              </a:buClr>
              <a:buSzPct val="100000"/>
              <a:buFont typeface="Times New Roman" pitchFamily="18" charset="0"/>
              <a:defRPr sz="1700" b="1">
                <a:solidFill>
                  <a:srgbClr val="666666"/>
                </a:solidFill>
                <a:latin typeface="Arial" charset="0"/>
                <a:ea typeface="Arial Unicode MS" pitchFamily="34" charset="-128"/>
                <a:cs typeface="Arial Unicode MS" pitchFamily="34" charset="-128"/>
              </a:defRPr>
            </a:lvl7pPr>
            <a:lvl8pPr marL="3429000" indent="-228600" algn="r" defTabSz="449263" eaLnBrk="0" fontAlgn="base" hangingPunct="0">
              <a:lnSpc>
                <a:spcPct val="93000"/>
              </a:lnSpc>
              <a:spcBef>
                <a:spcPct val="0"/>
              </a:spcBef>
              <a:spcAft>
                <a:spcPts val="250"/>
              </a:spcAft>
              <a:buClr>
                <a:srgbClr val="000000"/>
              </a:buClr>
              <a:buSzPct val="100000"/>
              <a:buFont typeface="Times New Roman" pitchFamily="18" charset="0"/>
              <a:defRPr sz="1700" b="1">
                <a:solidFill>
                  <a:srgbClr val="666666"/>
                </a:solidFill>
                <a:latin typeface="Arial" charset="0"/>
                <a:ea typeface="Arial Unicode MS" pitchFamily="34" charset="-128"/>
                <a:cs typeface="Arial Unicode MS" pitchFamily="34" charset="-128"/>
              </a:defRPr>
            </a:lvl8pPr>
            <a:lvl9pPr marL="3886200" indent="-228600" algn="r" defTabSz="449263" eaLnBrk="0" fontAlgn="base" hangingPunct="0">
              <a:lnSpc>
                <a:spcPct val="93000"/>
              </a:lnSpc>
              <a:spcBef>
                <a:spcPct val="0"/>
              </a:spcBef>
              <a:spcAft>
                <a:spcPts val="250"/>
              </a:spcAft>
              <a:buClr>
                <a:srgbClr val="000000"/>
              </a:buClr>
              <a:buSzPct val="100000"/>
              <a:buFont typeface="Times New Roman" pitchFamily="18" charset="0"/>
              <a:defRPr sz="1700" b="1">
                <a:solidFill>
                  <a:srgbClr val="666666"/>
                </a:solidFill>
                <a:latin typeface="Arial" charset="0"/>
                <a:ea typeface="Arial Unicode MS" pitchFamily="34" charset="-128"/>
                <a:cs typeface="Arial Unicode MS" pitchFamily="34" charset="-128"/>
              </a:defRPr>
            </a:lvl9pPr>
          </a:lstStyle>
          <a:p>
            <a:pPr eaLnBrk="1">
              <a:spcAft>
                <a:spcPct val="0"/>
              </a:spcAft>
              <a:buClrTx/>
              <a:buFontTx/>
              <a:buNone/>
            </a:pPr>
            <a:r>
              <a:rPr lang="ru-RU" altLang="ru-RU" sz="2000" b="1" dirty="0" smtClean="0">
                <a:solidFill>
                  <a:schemeClr val="tx1"/>
                </a:solidFill>
                <a:cs typeface="Arial" charset="0"/>
              </a:rPr>
              <a:t>1С:Комплект интегрированных</a:t>
            </a:r>
          </a:p>
          <a:p>
            <a:pPr algn="ctr" eaLnBrk="1">
              <a:spcAft>
                <a:spcPct val="0"/>
              </a:spcAft>
              <a:buClrTx/>
              <a:buFontTx/>
              <a:buNone/>
            </a:pPr>
            <a:r>
              <a:rPr lang="ru-RU" altLang="ru-RU" sz="2000" b="1" dirty="0" smtClean="0">
                <a:solidFill>
                  <a:schemeClr val="tx1"/>
                </a:solidFill>
                <a:cs typeface="Arial" charset="0"/>
              </a:rPr>
              <a:t>решений для строительства</a:t>
            </a:r>
            <a:endParaRPr lang="ru-RU" altLang="ru-RU" sz="2000" b="1" dirty="0">
              <a:solidFill>
                <a:schemeClr val="tx1"/>
              </a:solidFill>
              <a:cs typeface="Arial" charset="0"/>
            </a:endParaRPr>
          </a:p>
        </p:txBody>
      </p:sp>
      <p:cxnSp>
        <p:nvCxnSpPr>
          <p:cNvPr id="28" name="Соединительная линия уступом 27"/>
          <p:cNvCxnSpPr>
            <a:stCxn id="9" idx="3"/>
            <a:endCxn id="12" idx="1"/>
          </p:cNvCxnSpPr>
          <p:nvPr/>
        </p:nvCxnSpPr>
        <p:spPr bwMode="auto">
          <a:xfrm flipV="1">
            <a:off x="3657650" y="1120691"/>
            <a:ext cx="1584176" cy="3566985"/>
          </a:xfrm>
          <a:prstGeom prst="bentConnector3">
            <a:avLst>
              <a:gd name="adj1" fmla="val 18133"/>
            </a:avLst>
          </a:prstGeom>
          <a:solidFill>
            <a:srgbClr val="F9E383">
              <a:alpha val="50000"/>
            </a:srgbClr>
          </a:solidFill>
          <a:ln w="44450" cap="flat" cmpd="sng" algn="ctr">
            <a:solidFill>
              <a:srgbClr val="CC33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Прямоугольник 5"/>
          <p:cNvSpPr>
            <a:spLocks noChangeArrowheads="1"/>
          </p:cNvSpPr>
          <p:nvPr/>
        </p:nvSpPr>
        <p:spPr bwMode="auto">
          <a:xfrm rot="16200000">
            <a:off x="3239648" y="2832437"/>
            <a:ext cx="3092263" cy="26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3000"/>
              </a:lnSpc>
              <a:spcAft>
                <a:spcPts val="1213"/>
              </a:spcAft>
              <a:buClr>
                <a:srgbClr val="000000"/>
              </a:buClr>
              <a:buSzPct val="100000"/>
              <a:buFont typeface="Times New Roman" pitchFamily="18" charset="0"/>
              <a:defRPr sz="2700">
                <a:solidFill>
                  <a:srgbClr val="666666"/>
                </a:solidFill>
                <a:latin typeface="Arial" charset="0"/>
                <a:ea typeface="Arial Unicode MS" pitchFamily="34" charset="-128"/>
                <a:cs typeface="Arial Unicode MS" pitchFamily="34" charset="-128"/>
              </a:defRPr>
            </a:lvl1pPr>
            <a:lvl2pPr algn="r">
              <a:lnSpc>
                <a:spcPct val="93000"/>
              </a:lnSpc>
              <a:spcAft>
                <a:spcPts val="975"/>
              </a:spcAft>
              <a:buClr>
                <a:srgbClr val="000000"/>
              </a:buClr>
              <a:buSzPct val="100000"/>
              <a:buFont typeface="Times New Roman" pitchFamily="18" charset="0"/>
              <a:defRPr sz="2400" b="1">
                <a:solidFill>
                  <a:srgbClr val="666666"/>
                </a:solidFill>
                <a:latin typeface="Arial" charset="0"/>
                <a:ea typeface="Arial Unicode MS" pitchFamily="34" charset="-128"/>
                <a:cs typeface="Arial Unicode MS" pitchFamily="34" charset="-128"/>
              </a:defRPr>
            </a:lvl2pPr>
            <a:lvl3pPr algn="r">
              <a:lnSpc>
                <a:spcPct val="93000"/>
              </a:lnSpc>
              <a:spcAft>
                <a:spcPts val="738"/>
              </a:spcAft>
              <a:buClr>
                <a:srgbClr val="000000"/>
              </a:buClr>
              <a:buSzPct val="100000"/>
              <a:buFont typeface="Times New Roman" pitchFamily="18" charset="0"/>
              <a:defRPr sz="2100" b="1">
                <a:solidFill>
                  <a:srgbClr val="666666"/>
                </a:solidFill>
                <a:latin typeface="Arial" charset="0"/>
                <a:ea typeface="Arial Unicode MS" pitchFamily="34" charset="-128"/>
                <a:cs typeface="Arial Unicode MS" pitchFamily="34" charset="-128"/>
              </a:defRPr>
            </a:lvl3pPr>
            <a:lvl4pPr algn="r">
              <a:lnSpc>
                <a:spcPct val="93000"/>
              </a:lnSpc>
              <a:spcAft>
                <a:spcPts val="488"/>
              </a:spcAft>
              <a:buClr>
                <a:srgbClr val="000000"/>
              </a:buClr>
              <a:buSzPct val="100000"/>
              <a:buFont typeface="Times New Roman" pitchFamily="18" charset="0"/>
              <a:defRPr sz="1700" b="1">
                <a:solidFill>
                  <a:srgbClr val="666666"/>
                </a:solidFill>
                <a:latin typeface="Arial" charset="0"/>
                <a:ea typeface="Arial Unicode MS" pitchFamily="34" charset="-128"/>
                <a:cs typeface="Arial Unicode MS" pitchFamily="34" charset="-128"/>
              </a:defRPr>
            </a:lvl4pPr>
            <a:lvl5pPr algn="r">
              <a:lnSpc>
                <a:spcPct val="93000"/>
              </a:lnSpc>
              <a:spcAft>
                <a:spcPts val="250"/>
              </a:spcAft>
              <a:buClr>
                <a:srgbClr val="000000"/>
              </a:buClr>
              <a:buSzPct val="100000"/>
              <a:buFont typeface="Times New Roman" pitchFamily="18" charset="0"/>
              <a:defRPr sz="1700" b="1">
                <a:solidFill>
                  <a:srgbClr val="666666"/>
                </a:solidFill>
                <a:latin typeface="Arial" charset="0"/>
                <a:ea typeface="Arial Unicode MS" pitchFamily="34" charset="-128"/>
                <a:cs typeface="Arial Unicode MS" pitchFamily="34" charset="-128"/>
              </a:defRPr>
            </a:lvl5pPr>
            <a:lvl6pPr marL="2514600" indent="-228600" algn="r" defTabSz="449263" eaLnBrk="0" fontAlgn="base" hangingPunct="0">
              <a:lnSpc>
                <a:spcPct val="93000"/>
              </a:lnSpc>
              <a:spcBef>
                <a:spcPct val="0"/>
              </a:spcBef>
              <a:spcAft>
                <a:spcPts val="250"/>
              </a:spcAft>
              <a:buClr>
                <a:srgbClr val="000000"/>
              </a:buClr>
              <a:buSzPct val="100000"/>
              <a:buFont typeface="Times New Roman" pitchFamily="18" charset="0"/>
              <a:defRPr sz="1700" b="1">
                <a:solidFill>
                  <a:srgbClr val="666666"/>
                </a:solidFill>
                <a:latin typeface="Arial" charset="0"/>
                <a:ea typeface="Arial Unicode MS" pitchFamily="34" charset="-128"/>
                <a:cs typeface="Arial Unicode MS" pitchFamily="34" charset="-128"/>
              </a:defRPr>
            </a:lvl6pPr>
            <a:lvl7pPr marL="2971800" indent="-228600" algn="r" defTabSz="449263" eaLnBrk="0" fontAlgn="base" hangingPunct="0">
              <a:lnSpc>
                <a:spcPct val="93000"/>
              </a:lnSpc>
              <a:spcBef>
                <a:spcPct val="0"/>
              </a:spcBef>
              <a:spcAft>
                <a:spcPts val="250"/>
              </a:spcAft>
              <a:buClr>
                <a:srgbClr val="000000"/>
              </a:buClr>
              <a:buSzPct val="100000"/>
              <a:buFont typeface="Times New Roman" pitchFamily="18" charset="0"/>
              <a:defRPr sz="1700" b="1">
                <a:solidFill>
                  <a:srgbClr val="666666"/>
                </a:solidFill>
                <a:latin typeface="Arial" charset="0"/>
                <a:ea typeface="Arial Unicode MS" pitchFamily="34" charset="-128"/>
                <a:cs typeface="Arial Unicode MS" pitchFamily="34" charset="-128"/>
              </a:defRPr>
            </a:lvl7pPr>
            <a:lvl8pPr marL="3429000" indent="-228600" algn="r" defTabSz="449263" eaLnBrk="0" fontAlgn="base" hangingPunct="0">
              <a:lnSpc>
                <a:spcPct val="93000"/>
              </a:lnSpc>
              <a:spcBef>
                <a:spcPct val="0"/>
              </a:spcBef>
              <a:spcAft>
                <a:spcPts val="250"/>
              </a:spcAft>
              <a:buClr>
                <a:srgbClr val="000000"/>
              </a:buClr>
              <a:buSzPct val="100000"/>
              <a:buFont typeface="Times New Roman" pitchFamily="18" charset="0"/>
              <a:defRPr sz="1700" b="1">
                <a:solidFill>
                  <a:srgbClr val="666666"/>
                </a:solidFill>
                <a:latin typeface="Arial" charset="0"/>
                <a:ea typeface="Arial Unicode MS" pitchFamily="34" charset="-128"/>
                <a:cs typeface="Arial Unicode MS" pitchFamily="34" charset="-128"/>
              </a:defRPr>
            </a:lvl8pPr>
            <a:lvl9pPr marL="3886200" indent="-228600" algn="r" defTabSz="449263" eaLnBrk="0" fontAlgn="base" hangingPunct="0">
              <a:lnSpc>
                <a:spcPct val="93000"/>
              </a:lnSpc>
              <a:spcBef>
                <a:spcPct val="0"/>
              </a:spcBef>
              <a:spcAft>
                <a:spcPts val="250"/>
              </a:spcAft>
              <a:buClr>
                <a:srgbClr val="000000"/>
              </a:buClr>
              <a:buSzPct val="100000"/>
              <a:buFont typeface="Times New Roman" pitchFamily="18" charset="0"/>
              <a:defRPr sz="1700" b="1">
                <a:solidFill>
                  <a:srgbClr val="666666"/>
                </a:solidFill>
                <a:latin typeface="Arial" charset="0"/>
                <a:ea typeface="Arial Unicode MS" pitchFamily="34" charset="-128"/>
                <a:cs typeface="Arial Unicode MS" pitchFamily="34" charset="-128"/>
              </a:defRPr>
            </a:lvl9pPr>
          </a:lstStyle>
          <a:p>
            <a:pPr algn="ctr" eaLnBrk="1">
              <a:spcAft>
                <a:spcPct val="0"/>
              </a:spcAft>
              <a:buClrTx/>
              <a:buFontTx/>
              <a:buNone/>
            </a:pPr>
            <a:r>
              <a:rPr lang="ru-RU" altLang="ru-RU" sz="1200" b="1" dirty="0" smtClean="0">
                <a:solidFill>
                  <a:schemeClr val="tx1"/>
                </a:solidFill>
                <a:cs typeface="Arial" charset="0"/>
              </a:rPr>
              <a:t>Загрузка смет в бюджет проекта</a:t>
            </a:r>
            <a:endParaRPr lang="ru-RU" altLang="ru-RU" sz="1200" b="1" dirty="0">
              <a:solidFill>
                <a:schemeClr val="tx1"/>
              </a:solidFill>
              <a:cs typeface="Arial" charset="0"/>
            </a:endParaRPr>
          </a:p>
        </p:txBody>
      </p:sp>
      <p:sp>
        <p:nvSpPr>
          <p:cNvPr id="40" name="Прямоугольник 39"/>
          <p:cNvSpPr/>
          <p:nvPr/>
        </p:nvSpPr>
        <p:spPr>
          <a:xfrm>
            <a:off x="5529858" y="1634356"/>
            <a:ext cx="2991332" cy="295466"/>
          </a:xfrm>
          <a:prstGeom prst="rect">
            <a:avLst/>
          </a:prstGeom>
        </p:spPr>
        <p:txBody>
          <a:bodyPr wrap="none">
            <a:spAutoFit/>
          </a:bodyPr>
          <a:lstStyle/>
          <a:p>
            <a:pPr eaLnBrk="1"/>
            <a:r>
              <a:rPr lang="ru-RU" altLang="ru-RU" sz="1200" b="1" dirty="0">
                <a:cs typeface="Arial" charset="0"/>
              </a:rPr>
              <a:t>Загрузка смет в </a:t>
            </a:r>
            <a:r>
              <a:rPr lang="ru-RU" altLang="ru-RU" sz="1200" b="1" dirty="0" smtClean="0">
                <a:cs typeface="Arial" charset="0"/>
              </a:rPr>
              <a:t>календарны</a:t>
            </a:r>
            <a:r>
              <a:rPr lang="ru-RU" altLang="ru-RU" sz="1200" b="1" dirty="0">
                <a:cs typeface="Arial" charset="0"/>
              </a:rPr>
              <a:t>е</a:t>
            </a:r>
            <a:r>
              <a:rPr lang="ru-RU" altLang="ru-RU" sz="1200" b="1" dirty="0" smtClean="0">
                <a:cs typeface="Arial" charset="0"/>
              </a:rPr>
              <a:t> планы</a:t>
            </a:r>
            <a:endParaRPr lang="ru-RU" altLang="ru-RU" sz="1200" b="1" dirty="0">
              <a:cs typeface="Arial" charset="0"/>
            </a:endParaRPr>
          </a:p>
        </p:txBody>
      </p:sp>
      <p:sp>
        <p:nvSpPr>
          <p:cNvPr id="42" name="Прямоугольник 5"/>
          <p:cNvSpPr>
            <a:spLocks noChangeArrowheads="1"/>
          </p:cNvSpPr>
          <p:nvPr/>
        </p:nvSpPr>
        <p:spPr bwMode="auto">
          <a:xfrm rot="16200000">
            <a:off x="2193506" y="2018381"/>
            <a:ext cx="2736304" cy="528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3000"/>
              </a:lnSpc>
              <a:spcAft>
                <a:spcPts val="1213"/>
              </a:spcAft>
              <a:buClr>
                <a:srgbClr val="000000"/>
              </a:buClr>
              <a:buSzPct val="100000"/>
              <a:buFont typeface="Times New Roman" pitchFamily="18" charset="0"/>
              <a:defRPr sz="2700">
                <a:solidFill>
                  <a:srgbClr val="666666"/>
                </a:solidFill>
                <a:latin typeface="Arial" charset="0"/>
                <a:ea typeface="Arial Unicode MS" pitchFamily="34" charset="-128"/>
                <a:cs typeface="Arial Unicode MS" pitchFamily="34" charset="-128"/>
              </a:defRPr>
            </a:lvl1pPr>
            <a:lvl2pPr algn="r">
              <a:lnSpc>
                <a:spcPct val="93000"/>
              </a:lnSpc>
              <a:spcAft>
                <a:spcPts val="975"/>
              </a:spcAft>
              <a:buClr>
                <a:srgbClr val="000000"/>
              </a:buClr>
              <a:buSzPct val="100000"/>
              <a:buFont typeface="Times New Roman" pitchFamily="18" charset="0"/>
              <a:defRPr sz="2400" b="1">
                <a:solidFill>
                  <a:srgbClr val="666666"/>
                </a:solidFill>
                <a:latin typeface="Arial" charset="0"/>
                <a:ea typeface="Arial Unicode MS" pitchFamily="34" charset="-128"/>
                <a:cs typeface="Arial Unicode MS" pitchFamily="34" charset="-128"/>
              </a:defRPr>
            </a:lvl2pPr>
            <a:lvl3pPr algn="r">
              <a:lnSpc>
                <a:spcPct val="93000"/>
              </a:lnSpc>
              <a:spcAft>
                <a:spcPts val="738"/>
              </a:spcAft>
              <a:buClr>
                <a:srgbClr val="000000"/>
              </a:buClr>
              <a:buSzPct val="100000"/>
              <a:buFont typeface="Times New Roman" pitchFamily="18" charset="0"/>
              <a:defRPr sz="2100" b="1">
                <a:solidFill>
                  <a:srgbClr val="666666"/>
                </a:solidFill>
                <a:latin typeface="Arial" charset="0"/>
                <a:ea typeface="Arial Unicode MS" pitchFamily="34" charset="-128"/>
                <a:cs typeface="Arial Unicode MS" pitchFamily="34" charset="-128"/>
              </a:defRPr>
            </a:lvl3pPr>
            <a:lvl4pPr algn="r">
              <a:lnSpc>
                <a:spcPct val="93000"/>
              </a:lnSpc>
              <a:spcAft>
                <a:spcPts val="488"/>
              </a:spcAft>
              <a:buClr>
                <a:srgbClr val="000000"/>
              </a:buClr>
              <a:buSzPct val="100000"/>
              <a:buFont typeface="Times New Roman" pitchFamily="18" charset="0"/>
              <a:defRPr sz="1700" b="1">
                <a:solidFill>
                  <a:srgbClr val="666666"/>
                </a:solidFill>
                <a:latin typeface="Arial" charset="0"/>
                <a:ea typeface="Arial Unicode MS" pitchFamily="34" charset="-128"/>
                <a:cs typeface="Arial Unicode MS" pitchFamily="34" charset="-128"/>
              </a:defRPr>
            </a:lvl4pPr>
            <a:lvl5pPr algn="r">
              <a:lnSpc>
                <a:spcPct val="93000"/>
              </a:lnSpc>
              <a:spcAft>
                <a:spcPts val="250"/>
              </a:spcAft>
              <a:buClr>
                <a:srgbClr val="000000"/>
              </a:buClr>
              <a:buSzPct val="100000"/>
              <a:buFont typeface="Times New Roman" pitchFamily="18" charset="0"/>
              <a:defRPr sz="1700" b="1">
                <a:solidFill>
                  <a:srgbClr val="666666"/>
                </a:solidFill>
                <a:latin typeface="Arial" charset="0"/>
                <a:ea typeface="Arial Unicode MS" pitchFamily="34" charset="-128"/>
                <a:cs typeface="Arial Unicode MS" pitchFamily="34" charset="-128"/>
              </a:defRPr>
            </a:lvl5pPr>
            <a:lvl6pPr marL="2514600" indent="-228600" algn="r" defTabSz="449263" eaLnBrk="0" fontAlgn="base" hangingPunct="0">
              <a:lnSpc>
                <a:spcPct val="93000"/>
              </a:lnSpc>
              <a:spcBef>
                <a:spcPct val="0"/>
              </a:spcBef>
              <a:spcAft>
                <a:spcPts val="250"/>
              </a:spcAft>
              <a:buClr>
                <a:srgbClr val="000000"/>
              </a:buClr>
              <a:buSzPct val="100000"/>
              <a:buFont typeface="Times New Roman" pitchFamily="18" charset="0"/>
              <a:defRPr sz="1700" b="1">
                <a:solidFill>
                  <a:srgbClr val="666666"/>
                </a:solidFill>
                <a:latin typeface="Arial" charset="0"/>
                <a:ea typeface="Arial Unicode MS" pitchFamily="34" charset="-128"/>
                <a:cs typeface="Arial Unicode MS" pitchFamily="34" charset="-128"/>
              </a:defRPr>
            </a:lvl6pPr>
            <a:lvl7pPr marL="2971800" indent="-228600" algn="r" defTabSz="449263" eaLnBrk="0" fontAlgn="base" hangingPunct="0">
              <a:lnSpc>
                <a:spcPct val="93000"/>
              </a:lnSpc>
              <a:spcBef>
                <a:spcPct val="0"/>
              </a:spcBef>
              <a:spcAft>
                <a:spcPts val="250"/>
              </a:spcAft>
              <a:buClr>
                <a:srgbClr val="000000"/>
              </a:buClr>
              <a:buSzPct val="100000"/>
              <a:buFont typeface="Times New Roman" pitchFamily="18" charset="0"/>
              <a:defRPr sz="1700" b="1">
                <a:solidFill>
                  <a:srgbClr val="666666"/>
                </a:solidFill>
                <a:latin typeface="Arial" charset="0"/>
                <a:ea typeface="Arial Unicode MS" pitchFamily="34" charset="-128"/>
                <a:cs typeface="Arial Unicode MS" pitchFamily="34" charset="-128"/>
              </a:defRPr>
            </a:lvl7pPr>
            <a:lvl8pPr marL="3429000" indent="-228600" algn="r" defTabSz="449263" eaLnBrk="0" fontAlgn="base" hangingPunct="0">
              <a:lnSpc>
                <a:spcPct val="93000"/>
              </a:lnSpc>
              <a:spcBef>
                <a:spcPct val="0"/>
              </a:spcBef>
              <a:spcAft>
                <a:spcPts val="250"/>
              </a:spcAft>
              <a:buClr>
                <a:srgbClr val="000000"/>
              </a:buClr>
              <a:buSzPct val="100000"/>
              <a:buFont typeface="Times New Roman" pitchFamily="18" charset="0"/>
              <a:defRPr sz="1700" b="1">
                <a:solidFill>
                  <a:srgbClr val="666666"/>
                </a:solidFill>
                <a:latin typeface="Arial" charset="0"/>
                <a:ea typeface="Arial Unicode MS" pitchFamily="34" charset="-128"/>
                <a:cs typeface="Arial Unicode MS" pitchFamily="34" charset="-128"/>
              </a:defRPr>
            </a:lvl8pPr>
            <a:lvl9pPr marL="3886200" indent="-228600" algn="r" defTabSz="449263" eaLnBrk="0" fontAlgn="base" hangingPunct="0">
              <a:lnSpc>
                <a:spcPct val="93000"/>
              </a:lnSpc>
              <a:spcBef>
                <a:spcPct val="0"/>
              </a:spcBef>
              <a:spcAft>
                <a:spcPts val="250"/>
              </a:spcAft>
              <a:buClr>
                <a:srgbClr val="000000"/>
              </a:buClr>
              <a:buSzPct val="100000"/>
              <a:buFont typeface="Times New Roman" pitchFamily="18" charset="0"/>
              <a:defRPr sz="1700" b="1">
                <a:solidFill>
                  <a:srgbClr val="666666"/>
                </a:solidFill>
                <a:latin typeface="Arial" charset="0"/>
                <a:ea typeface="Arial Unicode MS" pitchFamily="34" charset="-128"/>
                <a:cs typeface="Arial Unicode MS" pitchFamily="34" charset="-128"/>
              </a:defRPr>
            </a:lvl9pPr>
          </a:lstStyle>
          <a:p>
            <a:pPr algn="ctr" eaLnBrk="1">
              <a:spcAft>
                <a:spcPct val="0"/>
              </a:spcAft>
              <a:buClrTx/>
              <a:buFontTx/>
              <a:buNone/>
            </a:pPr>
            <a:r>
              <a:rPr lang="ru-RU" altLang="ru-RU" sz="1200" b="1" dirty="0" smtClean="0">
                <a:solidFill>
                  <a:schemeClr val="tx1"/>
                </a:solidFill>
                <a:cs typeface="Arial" charset="0"/>
              </a:rPr>
              <a:t>Формирование смет </a:t>
            </a:r>
          </a:p>
          <a:p>
            <a:pPr eaLnBrk="1">
              <a:spcAft>
                <a:spcPct val="0"/>
              </a:spcAft>
              <a:buClrTx/>
              <a:buFontTx/>
              <a:buNone/>
            </a:pPr>
            <a:r>
              <a:rPr lang="ru-RU" altLang="ru-RU" sz="1200" b="1" dirty="0" smtClean="0">
                <a:solidFill>
                  <a:schemeClr val="tx1"/>
                </a:solidFill>
                <a:cs typeface="Arial" charset="0"/>
              </a:rPr>
              <a:t>на основании модели объекта</a:t>
            </a:r>
            <a:endParaRPr lang="ru-RU" altLang="ru-RU" sz="1200" b="1" dirty="0">
              <a:solidFill>
                <a:schemeClr val="tx1"/>
              </a:solidFill>
              <a:cs typeface="Arial" charset="0"/>
            </a:endParaRPr>
          </a:p>
        </p:txBody>
      </p:sp>
      <p:grpSp>
        <p:nvGrpSpPr>
          <p:cNvPr id="10" name="Группа 92"/>
          <p:cNvGrpSpPr/>
          <p:nvPr/>
        </p:nvGrpSpPr>
        <p:grpSpPr>
          <a:xfrm>
            <a:off x="5241826" y="3866604"/>
            <a:ext cx="3528392" cy="966990"/>
            <a:chOff x="5140313" y="3261403"/>
            <a:chExt cx="3265574" cy="966990"/>
          </a:xfrm>
        </p:grpSpPr>
        <p:sp>
          <p:nvSpPr>
            <p:cNvPr id="53" name="Прямоугольник 52"/>
            <p:cNvSpPr/>
            <p:nvPr/>
          </p:nvSpPr>
          <p:spPr bwMode="auto">
            <a:xfrm>
              <a:off x="5169818" y="3261403"/>
              <a:ext cx="3226678" cy="966990"/>
            </a:xfrm>
            <a:prstGeom prst="rect">
              <a:avLst/>
            </a:prstGeom>
            <a:solidFill>
              <a:srgbClr val="FFFF99"/>
            </a:solidFill>
            <a:ln>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anchor="ctr"/>
            <a:lstStyle/>
            <a:p>
              <a:pPr eaLnBrk="1">
                <a:lnSpc>
                  <a:spcPct val="110000"/>
                </a:lnSpc>
                <a:spcBef>
                  <a:spcPct val="50000"/>
                </a:spcBef>
                <a:buClr>
                  <a:srgbClr val="000000"/>
                </a:buClr>
                <a:buSzPct val="100000"/>
                <a:buFont typeface="Times New Roman" panose="02020603050405020304" pitchFamily="18" charset="0"/>
                <a:buNone/>
                <a:defRPr/>
              </a:pPr>
              <a:endParaRPr lang="ru-RU">
                <a:solidFill>
                  <a:srgbClr val="FFFF99"/>
                </a:solidFill>
              </a:endParaRPr>
            </a:p>
          </p:txBody>
        </p:sp>
        <p:sp>
          <p:nvSpPr>
            <p:cNvPr id="18" name="Прямоугольник 5"/>
            <p:cNvSpPr>
              <a:spLocks noChangeArrowheads="1"/>
            </p:cNvSpPr>
            <p:nvPr/>
          </p:nvSpPr>
          <p:spPr bwMode="auto">
            <a:xfrm>
              <a:off x="5140313" y="3392905"/>
              <a:ext cx="3265574" cy="673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3000"/>
                </a:lnSpc>
                <a:spcAft>
                  <a:spcPts val="1213"/>
                </a:spcAft>
                <a:buClr>
                  <a:srgbClr val="000000"/>
                </a:buClr>
                <a:buSzPct val="100000"/>
                <a:buFont typeface="Times New Roman" pitchFamily="18" charset="0"/>
                <a:defRPr sz="2700">
                  <a:solidFill>
                    <a:srgbClr val="666666"/>
                  </a:solidFill>
                  <a:latin typeface="Arial" charset="0"/>
                  <a:ea typeface="Arial Unicode MS" pitchFamily="34" charset="-128"/>
                  <a:cs typeface="Arial Unicode MS" pitchFamily="34" charset="-128"/>
                </a:defRPr>
              </a:lvl1pPr>
              <a:lvl2pPr algn="r">
                <a:lnSpc>
                  <a:spcPct val="93000"/>
                </a:lnSpc>
                <a:spcAft>
                  <a:spcPts val="975"/>
                </a:spcAft>
                <a:buClr>
                  <a:srgbClr val="000000"/>
                </a:buClr>
                <a:buSzPct val="100000"/>
                <a:buFont typeface="Times New Roman" pitchFamily="18" charset="0"/>
                <a:defRPr sz="2400" b="1">
                  <a:solidFill>
                    <a:srgbClr val="666666"/>
                  </a:solidFill>
                  <a:latin typeface="Arial" charset="0"/>
                  <a:ea typeface="Arial Unicode MS" pitchFamily="34" charset="-128"/>
                  <a:cs typeface="Arial Unicode MS" pitchFamily="34" charset="-128"/>
                </a:defRPr>
              </a:lvl2pPr>
              <a:lvl3pPr algn="r">
                <a:lnSpc>
                  <a:spcPct val="93000"/>
                </a:lnSpc>
                <a:spcAft>
                  <a:spcPts val="738"/>
                </a:spcAft>
                <a:buClr>
                  <a:srgbClr val="000000"/>
                </a:buClr>
                <a:buSzPct val="100000"/>
                <a:buFont typeface="Times New Roman" pitchFamily="18" charset="0"/>
                <a:defRPr sz="2100" b="1">
                  <a:solidFill>
                    <a:srgbClr val="666666"/>
                  </a:solidFill>
                  <a:latin typeface="Arial" charset="0"/>
                  <a:ea typeface="Arial Unicode MS" pitchFamily="34" charset="-128"/>
                  <a:cs typeface="Arial Unicode MS" pitchFamily="34" charset="-128"/>
                </a:defRPr>
              </a:lvl3pPr>
              <a:lvl4pPr algn="r">
                <a:lnSpc>
                  <a:spcPct val="93000"/>
                </a:lnSpc>
                <a:spcAft>
                  <a:spcPts val="488"/>
                </a:spcAft>
                <a:buClr>
                  <a:srgbClr val="000000"/>
                </a:buClr>
                <a:buSzPct val="100000"/>
                <a:buFont typeface="Times New Roman" pitchFamily="18" charset="0"/>
                <a:defRPr sz="1700" b="1">
                  <a:solidFill>
                    <a:srgbClr val="666666"/>
                  </a:solidFill>
                  <a:latin typeface="Arial" charset="0"/>
                  <a:ea typeface="Arial Unicode MS" pitchFamily="34" charset="-128"/>
                  <a:cs typeface="Arial Unicode MS" pitchFamily="34" charset="-128"/>
                </a:defRPr>
              </a:lvl4pPr>
              <a:lvl5pPr algn="r">
                <a:lnSpc>
                  <a:spcPct val="93000"/>
                </a:lnSpc>
                <a:spcAft>
                  <a:spcPts val="250"/>
                </a:spcAft>
                <a:buClr>
                  <a:srgbClr val="000000"/>
                </a:buClr>
                <a:buSzPct val="100000"/>
                <a:buFont typeface="Times New Roman" pitchFamily="18" charset="0"/>
                <a:defRPr sz="1700" b="1">
                  <a:solidFill>
                    <a:srgbClr val="666666"/>
                  </a:solidFill>
                  <a:latin typeface="Arial" charset="0"/>
                  <a:ea typeface="Arial Unicode MS" pitchFamily="34" charset="-128"/>
                  <a:cs typeface="Arial Unicode MS" pitchFamily="34" charset="-128"/>
                </a:defRPr>
              </a:lvl5pPr>
              <a:lvl6pPr marL="2514600" indent="-228600" algn="r" defTabSz="449263" eaLnBrk="0" fontAlgn="base" hangingPunct="0">
                <a:lnSpc>
                  <a:spcPct val="93000"/>
                </a:lnSpc>
                <a:spcBef>
                  <a:spcPct val="0"/>
                </a:spcBef>
                <a:spcAft>
                  <a:spcPts val="250"/>
                </a:spcAft>
                <a:buClr>
                  <a:srgbClr val="000000"/>
                </a:buClr>
                <a:buSzPct val="100000"/>
                <a:buFont typeface="Times New Roman" pitchFamily="18" charset="0"/>
                <a:defRPr sz="1700" b="1">
                  <a:solidFill>
                    <a:srgbClr val="666666"/>
                  </a:solidFill>
                  <a:latin typeface="Arial" charset="0"/>
                  <a:ea typeface="Arial Unicode MS" pitchFamily="34" charset="-128"/>
                  <a:cs typeface="Arial Unicode MS" pitchFamily="34" charset="-128"/>
                </a:defRPr>
              </a:lvl6pPr>
              <a:lvl7pPr marL="2971800" indent="-228600" algn="r" defTabSz="449263" eaLnBrk="0" fontAlgn="base" hangingPunct="0">
                <a:lnSpc>
                  <a:spcPct val="93000"/>
                </a:lnSpc>
                <a:spcBef>
                  <a:spcPct val="0"/>
                </a:spcBef>
                <a:spcAft>
                  <a:spcPts val="250"/>
                </a:spcAft>
                <a:buClr>
                  <a:srgbClr val="000000"/>
                </a:buClr>
                <a:buSzPct val="100000"/>
                <a:buFont typeface="Times New Roman" pitchFamily="18" charset="0"/>
                <a:defRPr sz="1700" b="1">
                  <a:solidFill>
                    <a:srgbClr val="666666"/>
                  </a:solidFill>
                  <a:latin typeface="Arial" charset="0"/>
                  <a:ea typeface="Arial Unicode MS" pitchFamily="34" charset="-128"/>
                  <a:cs typeface="Arial Unicode MS" pitchFamily="34" charset="-128"/>
                </a:defRPr>
              </a:lvl7pPr>
              <a:lvl8pPr marL="3429000" indent="-228600" algn="r" defTabSz="449263" eaLnBrk="0" fontAlgn="base" hangingPunct="0">
                <a:lnSpc>
                  <a:spcPct val="93000"/>
                </a:lnSpc>
                <a:spcBef>
                  <a:spcPct val="0"/>
                </a:spcBef>
                <a:spcAft>
                  <a:spcPts val="250"/>
                </a:spcAft>
                <a:buClr>
                  <a:srgbClr val="000000"/>
                </a:buClr>
                <a:buSzPct val="100000"/>
                <a:buFont typeface="Times New Roman" pitchFamily="18" charset="0"/>
                <a:defRPr sz="1700" b="1">
                  <a:solidFill>
                    <a:srgbClr val="666666"/>
                  </a:solidFill>
                  <a:latin typeface="Arial" charset="0"/>
                  <a:ea typeface="Arial Unicode MS" pitchFamily="34" charset="-128"/>
                  <a:cs typeface="Arial Unicode MS" pitchFamily="34" charset="-128"/>
                </a:defRPr>
              </a:lvl8pPr>
              <a:lvl9pPr marL="3886200" indent="-228600" algn="r" defTabSz="449263" eaLnBrk="0" fontAlgn="base" hangingPunct="0">
                <a:lnSpc>
                  <a:spcPct val="93000"/>
                </a:lnSpc>
                <a:spcBef>
                  <a:spcPct val="0"/>
                </a:spcBef>
                <a:spcAft>
                  <a:spcPts val="250"/>
                </a:spcAft>
                <a:buClr>
                  <a:srgbClr val="000000"/>
                </a:buClr>
                <a:buSzPct val="100000"/>
                <a:buFont typeface="Times New Roman" pitchFamily="18" charset="0"/>
                <a:defRPr sz="1700" b="1">
                  <a:solidFill>
                    <a:srgbClr val="666666"/>
                  </a:solidFill>
                  <a:latin typeface="Arial" charset="0"/>
                  <a:ea typeface="Arial Unicode MS" pitchFamily="34" charset="-128"/>
                  <a:cs typeface="Arial Unicode MS" pitchFamily="34" charset="-128"/>
                </a:defRPr>
              </a:lvl9pPr>
            </a:lstStyle>
            <a:p>
              <a:pPr algn="ctr" eaLnBrk="1">
                <a:spcAft>
                  <a:spcPct val="0"/>
                </a:spcAft>
                <a:buClrTx/>
                <a:buFontTx/>
                <a:buNone/>
              </a:pPr>
              <a:r>
                <a:rPr lang="ru-RU" altLang="ru-RU" sz="1600" b="1" dirty="0" smtClean="0">
                  <a:solidFill>
                    <a:schemeClr val="tx1"/>
                  </a:solidFill>
                  <a:cs typeface="Arial" charset="0"/>
                </a:rPr>
                <a:t>1С:Подрядчик строительства.</a:t>
              </a:r>
            </a:p>
            <a:p>
              <a:pPr algn="ctr" eaLnBrk="1">
                <a:spcAft>
                  <a:spcPct val="0"/>
                </a:spcAft>
                <a:buClrTx/>
                <a:buFontTx/>
                <a:buNone/>
              </a:pPr>
              <a:r>
                <a:rPr lang="ru-RU" altLang="ru-RU" sz="1600" b="1" dirty="0" smtClean="0">
                  <a:solidFill>
                    <a:schemeClr val="tx1"/>
                  </a:solidFill>
                  <a:cs typeface="Arial" charset="0"/>
                </a:rPr>
                <a:t>Управление финансами</a:t>
              </a:r>
            </a:p>
          </p:txBody>
        </p:sp>
      </p:grpSp>
      <p:grpSp>
        <p:nvGrpSpPr>
          <p:cNvPr id="17" name="Группа 93"/>
          <p:cNvGrpSpPr/>
          <p:nvPr/>
        </p:nvGrpSpPr>
        <p:grpSpPr>
          <a:xfrm>
            <a:off x="4737770" y="5162748"/>
            <a:ext cx="4968552" cy="533277"/>
            <a:chOff x="4745646" y="4821767"/>
            <a:chExt cx="4672643" cy="533277"/>
          </a:xfrm>
        </p:grpSpPr>
        <p:sp>
          <p:nvSpPr>
            <p:cNvPr id="59" name="Прямоугольник 58"/>
            <p:cNvSpPr/>
            <p:nvPr/>
          </p:nvSpPr>
          <p:spPr bwMode="auto">
            <a:xfrm>
              <a:off x="4745646" y="4821767"/>
              <a:ext cx="4672643" cy="533277"/>
            </a:xfrm>
            <a:prstGeom prst="rect">
              <a:avLst/>
            </a:prstGeom>
            <a:solidFill>
              <a:srgbClr val="FFFF99"/>
            </a:solidFill>
            <a:ln>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anchor="ctr"/>
            <a:lstStyle/>
            <a:p>
              <a:pPr eaLnBrk="1">
                <a:lnSpc>
                  <a:spcPct val="110000"/>
                </a:lnSpc>
                <a:spcBef>
                  <a:spcPct val="50000"/>
                </a:spcBef>
                <a:buClr>
                  <a:srgbClr val="000000"/>
                </a:buClr>
                <a:buSzPct val="100000"/>
                <a:buFont typeface="Times New Roman" panose="02020603050405020304" pitchFamily="18" charset="0"/>
                <a:buNone/>
                <a:defRPr/>
              </a:pPr>
              <a:endParaRPr lang="ru-RU">
                <a:solidFill>
                  <a:srgbClr val="FFFF99"/>
                </a:solidFill>
              </a:endParaRPr>
            </a:p>
          </p:txBody>
        </p:sp>
        <p:sp>
          <p:nvSpPr>
            <p:cNvPr id="20" name="Прямоугольник 5"/>
            <p:cNvSpPr>
              <a:spLocks noChangeArrowheads="1"/>
            </p:cNvSpPr>
            <p:nvPr/>
          </p:nvSpPr>
          <p:spPr bwMode="auto">
            <a:xfrm>
              <a:off x="4905771" y="4923127"/>
              <a:ext cx="4088620" cy="292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3000"/>
                </a:lnSpc>
                <a:spcAft>
                  <a:spcPts val="1213"/>
                </a:spcAft>
                <a:buClr>
                  <a:srgbClr val="000000"/>
                </a:buClr>
                <a:buSzPct val="100000"/>
                <a:buFont typeface="Times New Roman" pitchFamily="18" charset="0"/>
                <a:defRPr sz="2700">
                  <a:solidFill>
                    <a:srgbClr val="666666"/>
                  </a:solidFill>
                  <a:latin typeface="Arial" charset="0"/>
                  <a:ea typeface="Arial Unicode MS" pitchFamily="34" charset="-128"/>
                  <a:cs typeface="Arial Unicode MS" pitchFamily="34" charset="-128"/>
                </a:defRPr>
              </a:lvl1pPr>
              <a:lvl2pPr algn="r">
                <a:lnSpc>
                  <a:spcPct val="93000"/>
                </a:lnSpc>
                <a:spcAft>
                  <a:spcPts val="975"/>
                </a:spcAft>
                <a:buClr>
                  <a:srgbClr val="000000"/>
                </a:buClr>
                <a:buSzPct val="100000"/>
                <a:buFont typeface="Times New Roman" pitchFamily="18" charset="0"/>
                <a:defRPr sz="2400" b="1">
                  <a:solidFill>
                    <a:srgbClr val="666666"/>
                  </a:solidFill>
                  <a:latin typeface="Arial" charset="0"/>
                  <a:ea typeface="Arial Unicode MS" pitchFamily="34" charset="-128"/>
                  <a:cs typeface="Arial Unicode MS" pitchFamily="34" charset="-128"/>
                </a:defRPr>
              </a:lvl2pPr>
              <a:lvl3pPr algn="r">
                <a:lnSpc>
                  <a:spcPct val="93000"/>
                </a:lnSpc>
                <a:spcAft>
                  <a:spcPts val="738"/>
                </a:spcAft>
                <a:buClr>
                  <a:srgbClr val="000000"/>
                </a:buClr>
                <a:buSzPct val="100000"/>
                <a:buFont typeface="Times New Roman" pitchFamily="18" charset="0"/>
                <a:defRPr sz="2100" b="1">
                  <a:solidFill>
                    <a:srgbClr val="666666"/>
                  </a:solidFill>
                  <a:latin typeface="Arial" charset="0"/>
                  <a:ea typeface="Arial Unicode MS" pitchFamily="34" charset="-128"/>
                  <a:cs typeface="Arial Unicode MS" pitchFamily="34" charset="-128"/>
                </a:defRPr>
              </a:lvl3pPr>
              <a:lvl4pPr algn="r">
                <a:lnSpc>
                  <a:spcPct val="93000"/>
                </a:lnSpc>
                <a:spcAft>
                  <a:spcPts val="488"/>
                </a:spcAft>
                <a:buClr>
                  <a:srgbClr val="000000"/>
                </a:buClr>
                <a:buSzPct val="100000"/>
                <a:buFont typeface="Times New Roman" pitchFamily="18" charset="0"/>
                <a:defRPr sz="1700" b="1">
                  <a:solidFill>
                    <a:srgbClr val="666666"/>
                  </a:solidFill>
                  <a:latin typeface="Arial" charset="0"/>
                  <a:ea typeface="Arial Unicode MS" pitchFamily="34" charset="-128"/>
                  <a:cs typeface="Arial Unicode MS" pitchFamily="34" charset="-128"/>
                </a:defRPr>
              </a:lvl4pPr>
              <a:lvl5pPr algn="r">
                <a:lnSpc>
                  <a:spcPct val="93000"/>
                </a:lnSpc>
                <a:spcAft>
                  <a:spcPts val="250"/>
                </a:spcAft>
                <a:buClr>
                  <a:srgbClr val="000000"/>
                </a:buClr>
                <a:buSzPct val="100000"/>
                <a:buFont typeface="Times New Roman" pitchFamily="18" charset="0"/>
                <a:defRPr sz="1700" b="1">
                  <a:solidFill>
                    <a:srgbClr val="666666"/>
                  </a:solidFill>
                  <a:latin typeface="Arial" charset="0"/>
                  <a:ea typeface="Arial Unicode MS" pitchFamily="34" charset="-128"/>
                  <a:cs typeface="Arial Unicode MS" pitchFamily="34" charset="-128"/>
                </a:defRPr>
              </a:lvl5pPr>
              <a:lvl6pPr marL="2514600" indent="-228600" algn="r" defTabSz="449263" eaLnBrk="0" fontAlgn="base" hangingPunct="0">
                <a:lnSpc>
                  <a:spcPct val="93000"/>
                </a:lnSpc>
                <a:spcBef>
                  <a:spcPct val="0"/>
                </a:spcBef>
                <a:spcAft>
                  <a:spcPts val="250"/>
                </a:spcAft>
                <a:buClr>
                  <a:srgbClr val="000000"/>
                </a:buClr>
                <a:buSzPct val="100000"/>
                <a:buFont typeface="Times New Roman" pitchFamily="18" charset="0"/>
                <a:defRPr sz="1700" b="1">
                  <a:solidFill>
                    <a:srgbClr val="666666"/>
                  </a:solidFill>
                  <a:latin typeface="Arial" charset="0"/>
                  <a:ea typeface="Arial Unicode MS" pitchFamily="34" charset="-128"/>
                  <a:cs typeface="Arial Unicode MS" pitchFamily="34" charset="-128"/>
                </a:defRPr>
              </a:lvl6pPr>
              <a:lvl7pPr marL="2971800" indent="-228600" algn="r" defTabSz="449263" eaLnBrk="0" fontAlgn="base" hangingPunct="0">
                <a:lnSpc>
                  <a:spcPct val="93000"/>
                </a:lnSpc>
                <a:spcBef>
                  <a:spcPct val="0"/>
                </a:spcBef>
                <a:spcAft>
                  <a:spcPts val="250"/>
                </a:spcAft>
                <a:buClr>
                  <a:srgbClr val="000000"/>
                </a:buClr>
                <a:buSzPct val="100000"/>
                <a:buFont typeface="Times New Roman" pitchFamily="18" charset="0"/>
                <a:defRPr sz="1700" b="1">
                  <a:solidFill>
                    <a:srgbClr val="666666"/>
                  </a:solidFill>
                  <a:latin typeface="Arial" charset="0"/>
                  <a:ea typeface="Arial Unicode MS" pitchFamily="34" charset="-128"/>
                  <a:cs typeface="Arial Unicode MS" pitchFamily="34" charset="-128"/>
                </a:defRPr>
              </a:lvl7pPr>
              <a:lvl8pPr marL="3429000" indent="-228600" algn="r" defTabSz="449263" eaLnBrk="0" fontAlgn="base" hangingPunct="0">
                <a:lnSpc>
                  <a:spcPct val="93000"/>
                </a:lnSpc>
                <a:spcBef>
                  <a:spcPct val="0"/>
                </a:spcBef>
                <a:spcAft>
                  <a:spcPts val="250"/>
                </a:spcAft>
                <a:buClr>
                  <a:srgbClr val="000000"/>
                </a:buClr>
                <a:buSzPct val="100000"/>
                <a:buFont typeface="Times New Roman" pitchFamily="18" charset="0"/>
                <a:defRPr sz="1700" b="1">
                  <a:solidFill>
                    <a:srgbClr val="666666"/>
                  </a:solidFill>
                  <a:latin typeface="Arial" charset="0"/>
                  <a:ea typeface="Arial Unicode MS" pitchFamily="34" charset="-128"/>
                  <a:cs typeface="Arial Unicode MS" pitchFamily="34" charset="-128"/>
                </a:defRPr>
              </a:lvl8pPr>
              <a:lvl9pPr marL="3886200" indent="-228600" algn="r" defTabSz="449263" eaLnBrk="0" fontAlgn="base" hangingPunct="0">
                <a:lnSpc>
                  <a:spcPct val="93000"/>
                </a:lnSpc>
                <a:spcBef>
                  <a:spcPct val="0"/>
                </a:spcBef>
                <a:spcAft>
                  <a:spcPts val="250"/>
                </a:spcAft>
                <a:buClr>
                  <a:srgbClr val="000000"/>
                </a:buClr>
                <a:buSzPct val="100000"/>
                <a:buFont typeface="Times New Roman" pitchFamily="18" charset="0"/>
                <a:defRPr sz="1700" b="1">
                  <a:solidFill>
                    <a:srgbClr val="666666"/>
                  </a:solidFill>
                  <a:latin typeface="Arial" charset="0"/>
                  <a:ea typeface="Arial Unicode MS" pitchFamily="34" charset="-128"/>
                  <a:cs typeface="Arial Unicode MS" pitchFamily="34" charset="-128"/>
                </a:defRPr>
              </a:lvl9pPr>
            </a:lstStyle>
            <a:p>
              <a:pPr eaLnBrk="1">
                <a:spcAft>
                  <a:spcPct val="0"/>
                </a:spcAft>
                <a:buClrTx/>
                <a:buFontTx/>
                <a:buNone/>
              </a:pPr>
              <a:r>
                <a:rPr lang="ru-RU" altLang="ru-RU" sz="1400" b="1" dirty="0" smtClean="0">
                  <a:solidFill>
                    <a:schemeClr val="tx1"/>
                  </a:solidFill>
                  <a:cs typeface="Arial" charset="0"/>
                </a:rPr>
                <a:t>1С:Бухгалтерия строительной организации</a:t>
              </a:r>
              <a:endParaRPr lang="ru-RU" altLang="ru-RU" sz="1400" b="1" dirty="0">
                <a:solidFill>
                  <a:schemeClr val="tx1"/>
                </a:solidFill>
                <a:cs typeface="Arial" charset="0"/>
              </a:endParaRPr>
            </a:p>
          </p:txBody>
        </p:sp>
      </p:grpSp>
      <p:cxnSp>
        <p:nvCxnSpPr>
          <p:cNvPr id="61" name="Соединительная линия уступом 60"/>
          <p:cNvCxnSpPr>
            <a:endCxn id="18" idx="1"/>
          </p:cNvCxnSpPr>
          <p:nvPr/>
        </p:nvCxnSpPr>
        <p:spPr bwMode="auto">
          <a:xfrm rot="16200000" flipH="1">
            <a:off x="3567568" y="2660542"/>
            <a:ext cx="3060485" cy="288032"/>
          </a:xfrm>
          <a:prstGeom prst="bentConnector2">
            <a:avLst/>
          </a:prstGeom>
          <a:solidFill>
            <a:srgbClr val="F9E383">
              <a:alpha val="50000"/>
            </a:srgbClr>
          </a:solidFill>
          <a:ln w="44450" cap="flat" cmpd="sng" algn="ctr">
            <a:solidFill>
              <a:srgbClr val="CC33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Соединительная линия уступом 68"/>
          <p:cNvCxnSpPr>
            <a:endCxn id="19" idx="1"/>
          </p:cNvCxnSpPr>
          <p:nvPr/>
        </p:nvCxnSpPr>
        <p:spPr bwMode="auto">
          <a:xfrm rot="5400000">
            <a:off x="2536980" y="3475106"/>
            <a:ext cx="4911988" cy="510407"/>
          </a:xfrm>
          <a:prstGeom prst="bentConnector4">
            <a:avLst>
              <a:gd name="adj1" fmla="val -16"/>
              <a:gd name="adj2" fmla="val 163450"/>
            </a:avLst>
          </a:prstGeom>
          <a:solidFill>
            <a:srgbClr val="F9E383">
              <a:alpha val="50000"/>
            </a:srgbClr>
          </a:solidFill>
          <a:ln w="44450" cap="flat" cmpd="sng" algn="ctr">
            <a:solidFill>
              <a:srgbClr val="CC33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 name="Прямоугольник 5"/>
          <p:cNvSpPr>
            <a:spLocks noChangeArrowheads="1"/>
          </p:cNvSpPr>
          <p:nvPr/>
        </p:nvSpPr>
        <p:spPr bwMode="auto">
          <a:xfrm rot="16200000">
            <a:off x="2259493" y="3302532"/>
            <a:ext cx="3888432" cy="26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3000"/>
              </a:lnSpc>
              <a:spcAft>
                <a:spcPts val="1213"/>
              </a:spcAft>
              <a:buClr>
                <a:srgbClr val="000000"/>
              </a:buClr>
              <a:buSzPct val="100000"/>
              <a:buFont typeface="Times New Roman" pitchFamily="18" charset="0"/>
              <a:defRPr sz="2700">
                <a:solidFill>
                  <a:srgbClr val="666666"/>
                </a:solidFill>
                <a:latin typeface="Arial" charset="0"/>
                <a:ea typeface="Arial Unicode MS" pitchFamily="34" charset="-128"/>
                <a:cs typeface="Arial Unicode MS" pitchFamily="34" charset="-128"/>
              </a:defRPr>
            </a:lvl1pPr>
            <a:lvl2pPr algn="r">
              <a:lnSpc>
                <a:spcPct val="93000"/>
              </a:lnSpc>
              <a:spcAft>
                <a:spcPts val="975"/>
              </a:spcAft>
              <a:buClr>
                <a:srgbClr val="000000"/>
              </a:buClr>
              <a:buSzPct val="100000"/>
              <a:buFont typeface="Times New Roman" pitchFamily="18" charset="0"/>
              <a:defRPr sz="2400" b="1">
                <a:solidFill>
                  <a:srgbClr val="666666"/>
                </a:solidFill>
                <a:latin typeface="Arial" charset="0"/>
                <a:ea typeface="Arial Unicode MS" pitchFamily="34" charset="-128"/>
                <a:cs typeface="Arial Unicode MS" pitchFamily="34" charset="-128"/>
              </a:defRPr>
            </a:lvl2pPr>
            <a:lvl3pPr algn="r">
              <a:lnSpc>
                <a:spcPct val="93000"/>
              </a:lnSpc>
              <a:spcAft>
                <a:spcPts val="738"/>
              </a:spcAft>
              <a:buClr>
                <a:srgbClr val="000000"/>
              </a:buClr>
              <a:buSzPct val="100000"/>
              <a:buFont typeface="Times New Roman" pitchFamily="18" charset="0"/>
              <a:defRPr sz="2100" b="1">
                <a:solidFill>
                  <a:srgbClr val="666666"/>
                </a:solidFill>
                <a:latin typeface="Arial" charset="0"/>
                <a:ea typeface="Arial Unicode MS" pitchFamily="34" charset="-128"/>
                <a:cs typeface="Arial Unicode MS" pitchFamily="34" charset="-128"/>
              </a:defRPr>
            </a:lvl3pPr>
            <a:lvl4pPr algn="r">
              <a:lnSpc>
                <a:spcPct val="93000"/>
              </a:lnSpc>
              <a:spcAft>
                <a:spcPts val="488"/>
              </a:spcAft>
              <a:buClr>
                <a:srgbClr val="000000"/>
              </a:buClr>
              <a:buSzPct val="100000"/>
              <a:buFont typeface="Times New Roman" pitchFamily="18" charset="0"/>
              <a:defRPr sz="1700" b="1">
                <a:solidFill>
                  <a:srgbClr val="666666"/>
                </a:solidFill>
                <a:latin typeface="Arial" charset="0"/>
                <a:ea typeface="Arial Unicode MS" pitchFamily="34" charset="-128"/>
                <a:cs typeface="Arial Unicode MS" pitchFamily="34" charset="-128"/>
              </a:defRPr>
            </a:lvl4pPr>
            <a:lvl5pPr algn="r">
              <a:lnSpc>
                <a:spcPct val="93000"/>
              </a:lnSpc>
              <a:spcAft>
                <a:spcPts val="250"/>
              </a:spcAft>
              <a:buClr>
                <a:srgbClr val="000000"/>
              </a:buClr>
              <a:buSzPct val="100000"/>
              <a:buFont typeface="Times New Roman" pitchFamily="18" charset="0"/>
              <a:defRPr sz="1700" b="1">
                <a:solidFill>
                  <a:srgbClr val="666666"/>
                </a:solidFill>
                <a:latin typeface="Arial" charset="0"/>
                <a:ea typeface="Arial Unicode MS" pitchFamily="34" charset="-128"/>
                <a:cs typeface="Arial Unicode MS" pitchFamily="34" charset="-128"/>
              </a:defRPr>
            </a:lvl5pPr>
            <a:lvl6pPr marL="2514600" indent="-228600" algn="r" defTabSz="449263" eaLnBrk="0" fontAlgn="base" hangingPunct="0">
              <a:lnSpc>
                <a:spcPct val="93000"/>
              </a:lnSpc>
              <a:spcBef>
                <a:spcPct val="0"/>
              </a:spcBef>
              <a:spcAft>
                <a:spcPts val="250"/>
              </a:spcAft>
              <a:buClr>
                <a:srgbClr val="000000"/>
              </a:buClr>
              <a:buSzPct val="100000"/>
              <a:buFont typeface="Times New Roman" pitchFamily="18" charset="0"/>
              <a:defRPr sz="1700" b="1">
                <a:solidFill>
                  <a:srgbClr val="666666"/>
                </a:solidFill>
                <a:latin typeface="Arial" charset="0"/>
                <a:ea typeface="Arial Unicode MS" pitchFamily="34" charset="-128"/>
                <a:cs typeface="Arial Unicode MS" pitchFamily="34" charset="-128"/>
              </a:defRPr>
            </a:lvl6pPr>
            <a:lvl7pPr marL="2971800" indent="-228600" algn="r" defTabSz="449263" eaLnBrk="0" fontAlgn="base" hangingPunct="0">
              <a:lnSpc>
                <a:spcPct val="93000"/>
              </a:lnSpc>
              <a:spcBef>
                <a:spcPct val="0"/>
              </a:spcBef>
              <a:spcAft>
                <a:spcPts val="250"/>
              </a:spcAft>
              <a:buClr>
                <a:srgbClr val="000000"/>
              </a:buClr>
              <a:buSzPct val="100000"/>
              <a:buFont typeface="Times New Roman" pitchFamily="18" charset="0"/>
              <a:defRPr sz="1700" b="1">
                <a:solidFill>
                  <a:srgbClr val="666666"/>
                </a:solidFill>
                <a:latin typeface="Arial" charset="0"/>
                <a:ea typeface="Arial Unicode MS" pitchFamily="34" charset="-128"/>
                <a:cs typeface="Arial Unicode MS" pitchFamily="34" charset="-128"/>
              </a:defRPr>
            </a:lvl7pPr>
            <a:lvl8pPr marL="3429000" indent="-228600" algn="r" defTabSz="449263" eaLnBrk="0" fontAlgn="base" hangingPunct="0">
              <a:lnSpc>
                <a:spcPct val="93000"/>
              </a:lnSpc>
              <a:spcBef>
                <a:spcPct val="0"/>
              </a:spcBef>
              <a:spcAft>
                <a:spcPts val="250"/>
              </a:spcAft>
              <a:buClr>
                <a:srgbClr val="000000"/>
              </a:buClr>
              <a:buSzPct val="100000"/>
              <a:buFont typeface="Times New Roman" pitchFamily="18" charset="0"/>
              <a:defRPr sz="1700" b="1">
                <a:solidFill>
                  <a:srgbClr val="666666"/>
                </a:solidFill>
                <a:latin typeface="Arial" charset="0"/>
                <a:ea typeface="Arial Unicode MS" pitchFamily="34" charset="-128"/>
                <a:cs typeface="Arial Unicode MS" pitchFamily="34" charset="-128"/>
              </a:defRPr>
            </a:lvl8pPr>
            <a:lvl9pPr marL="3886200" indent="-228600" algn="r" defTabSz="449263" eaLnBrk="0" fontAlgn="base" hangingPunct="0">
              <a:lnSpc>
                <a:spcPct val="93000"/>
              </a:lnSpc>
              <a:spcBef>
                <a:spcPct val="0"/>
              </a:spcBef>
              <a:spcAft>
                <a:spcPts val="250"/>
              </a:spcAft>
              <a:buClr>
                <a:srgbClr val="000000"/>
              </a:buClr>
              <a:buSzPct val="100000"/>
              <a:buFont typeface="Times New Roman" pitchFamily="18" charset="0"/>
              <a:defRPr sz="1700" b="1">
                <a:solidFill>
                  <a:srgbClr val="666666"/>
                </a:solidFill>
                <a:latin typeface="Arial" charset="0"/>
                <a:ea typeface="Arial Unicode MS" pitchFamily="34" charset="-128"/>
                <a:cs typeface="Arial Unicode MS" pitchFamily="34" charset="-128"/>
              </a:defRPr>
            </a:lvl9pPr>
          </a:lstStyle>
          <a:p>
            <a:pPr algn="ctr" eaLnBrk="1">
              <a:spcAft>
                <a:spcPct val="0"/>
              </a:spcAft>
              <a:buClrTx/>
              <a:buFontTx/>
              <a:buNone/>
            </a:pPr>
            <a:r>
              <a:rPr lang="ru-RU" altLang="ru-RU" sz="1200" b="1" dirty="0" smtClean="0">
                <a:solidFill>
                  <a:schemeClr val="tx1"/>
                </a:solidFill>
                <a:cs typeface="Arial" charset="0"/>
              </a:rPr>
              <a:t>Загрузка смет в определение объемов СМР</a:t>
            </a:r>
            <a:endParaRPr lang="ru-RU" altLang="ru-RU" sz="1200" b="1" dirty="0">
              <a:solidFill>
                <a:schemeClr val="tx1"/>
              </a:solidFill>
              <a:cs typeface="Arial" charset="0"/>
            </a:endParaRPr>
          </a:p>
        </p:txBody>
      </p:sp>
      <p:sp>
        <p:nvSpPr>
          <p:cNvPr id="43" name="Прямоугольник 42"/>
          <p:cNvSpPr/>
          <p:nvPr/>
        </p:nvSpPr>
        <p:spPr>
          <a:xfrm>
            <a:off x="5529858" y="3074516"/>
            <a:ext cx="2952328" cy="794064"/>
          </a:xfrm>
          <a:prstGeom prst="rect">
            <a:avLst/>
          </a:prstGeom>
        </p:spPr>
        <p:txBody>
          <a:bodyPr wrap="square">
            <a:spAutoFit/>
          </a:bodyPr>
          <a:lstStyle/>
          <a:p>
            <a:pPr algn="ctr" eaLnBrk="1"/>
            <a:r>
              <a:rPr lang="ru-RU" altLang="ru-RU" sz="1200" b="1" dirty="0" smtClean="0">
                <a:cs typeface="Arial" charset="0"/>
              </a:rPr>
              <a:t>Загрузка календарного плана в бюджеты</a:t>
            </a:r>
          </a:p>
          <a:p>
            <a:pPr algn="ctr" eaLnBrk="1"/>
            <a:r>
              <a:rPr lang="ru-RU" altLang="ru-RU" sz="1200" b="1" dirty="0" smtClean="0">
                <a:cs typeface="Arial" charset="0"/>
              </a:rPr>
              <a:t>Загрузка фактических данных</a:t>
            </a:r>
            <a:endParaRPr lang="ru-RU" altLang="ru-RU" sz="1200" b="1" dirty="0">
              <a:cs typeface="Arial" charset="0"/>
            </a:endParaRPr>
          </a:p>
        </p:txBody>
      </p:sp>
      <p:cxnSp>
        <p:nvCxnSpPr>
          <p:cNvPr id="71" name="Соединительная линия уступом 80"/>
          <p:cNvCxnSpPr>
            <a:endCxn id="59" idx="1"/>
          </p:cNvCxnSpPr>
          <p:nvPr/>
        </p:nvCxnSpPr>
        <p:spPr bwMode="auto">
          <a:xfrm flipV="1">
            <a:off x="4377730" y="5429387"/>
            <a:ext cx="360040" cy="21394"/>
          </a:xfrm>
          <a:prstGeom prst="straightConnector1">
            <a:avLst/>
          </a:prstGeom>
          <a:solidFill>
            <a:srgbClr val="F9E383">
              <a:alpha val="50000"/>
            </a:srgbClr>
          </a:solidFill>
          <a:ln w="44450" cap="flat" cmpd="sng" algn="ctr">
            <a:solidFill>
              <a:srgbClr val="CC33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5" name="Штриховая стрелка вправо 94"/>
          <p:cNvSpPr/>
          <p:nvPr/>
        </p:nvSpPr>
        <p:spPr bwMode="auto">
          <a:xfrm rot="5400000">
            <a:off x="5169818" y="1706364"/>
            <a:ext cx="504056" cy="216024"/>
          </a:xfrm>
          <a:prstGeom prst="stripedRightArrow">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sp>
        <p:nvSpPr>
          <p:cNvPr id="96" name="Штриховая стрелка вправо 95"/>
          <p:cNvSpPr/>
          <p:nvPr/>
        </p:nvSpPr>
        <p:spPr bwMode="auto">
          <a:xfrm rot="5400000">
            <a:off x="8266162" y="1706364"/>
            <a:ext cx="504056" cy="216024"/>
          </a:xfrm>
          <a:prstGeom prst="stripedRightArrow">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sp>
        <p:nvSpPr>
          <p:cNvPr id="97" name="Штриховая стрелка вправо 96"/>
          <p:cNvSpPr/>
          <p:nvPr/>
        </p:nvSpPr>
        <p:spPr bwMode="auto">
          <a:xfrm rot="5400000">
            <a:off x="5025802" y="3362548"/>
            <a:ext cx="792088" cy="216024"/>
          </a:xfrm>
          <a:prstGeom prst="stripedRightArrow">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sp>
        <p:nvSpPr>
          <p:cNvPr id="98" name="Штриховая стрелка вправо 97"/>
          <p:cNvSpPr/>
          <p:nvPr/>
        </p:nvSpPr>
        <p:spPr bwMode="auto">
          <a:xfrm rot="5400000">
            <a:off x="8122146" y="3362548"/>
            <a:ext cx="792088" cy="216024"/>
          </a:xfrm>
          <a:prstGeom prst="stripedRightArrow">
            <a:avLst/>
          </a:pr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4487488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txBox="1">
            <a:spLocks noChangeArrowheads="1"/>
          </p:cNvSpPr>
          <p:nvPr/>
        </p:nvSpPr>
        <p:spPr bwMode="auto">
          <a:xfrm>
            <a:off x="1065362" y="410220"/>
            <a:ext cx="7056784" cy="1439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50000"/>
              </a:spcAft>
              <a:buClr>
                <a:srgbClr val="CC0000"/>
              </a:buClr>
              <a:buSzPct val="60000"/>
              <a:buFont typeface="Wingdings" panose="05000000000000000000" pitchFamily="2" charset="2"/>
              <a:buChar char="n"/>
              <a:defRPr sz="2200">
                <a:solidFill>
                  <a:srgbClr val="5B0917"/>
                </a:solidFill>
                <a:latin typeface="Arial" panose="020B0604020202020204" pitchFamily="34" charset="0"/>
              </a:defRPr>
            </a:lvl1pPr>
            <a:lvl2pPr marL="742950" indent="-285750">
              <a:spcBef>
                <a:spcPct val="20000"/>
              </a:spcBef>
              <a:spcAft>
                <a:spcPct val="30000"/>
              </a:spcAft>
              <a:buClr>
                <a:srgbClr val="CC0000"/>
              </a:buClr>
              <a:buFont typeface="Wingdings" panose="05000000000000000000" pitchFamily="2" charset="2"/>
              <a:buChar char="§"/>
              <a:defRPr sz="2000">
                <a:solidFill>
                  <a:srgbClr val="5B0917"/>
                </a:solidFill>
                <a:latin typeface="Arial" panose="020B0604020202020204" pitchFamily="34" charset="0"/>
              </a:defRPr>
            </a:lvl2pPr>
            <a:lvl3pPr marL="1143000" indent="-228600">
              <a:spcBef>
                <a:spcPct val="20000"/>
              </a:spcBef>
              <a:spcAft>
                <a:spcPct val="20000"/>
              </a:spcAft>
              <a:buClr>
                <a:srgbClr val="CC0000"/>
              </a:buClr>
              <a:buSzPct val="80000"/>
              <a:buFont typeface="Wingdings" panose="05000000000000000000" pitchFamily="2" charset="2"/>
              <a:buChar char="§"/>
              <a:defRPr>
                <a:solidFill>
                  <a:srgbClr val="5B0917"/>
                </a:solidFill>
                <a:latin typeface="Arial" panose="020B0604020202020204" pitchFamily="34" charset="0"/>
              </a:defRPr>
            </a:lvl3pPr>
            <a:lvl4pPr marL="1600200" indent="-228600">
              <a:spcBef>
                <a:spcPct val="20000"/>
              </a:spcBef>
              <a:spcAft>
                <a:spcPct val="20000"/>
              </a:spcAft>
              <a:buClr>
                <a:srgbClr val="CC0000"/>
              </a:buClr>
              <a:buFont typeface="Times New Roman" panose="02020603050405020304" pitchFamily="18" charset="0"/>
              <a:buChar char="▪"/>
              <a:defRPr sz="1600">
                <a:solidFill>
                  <a:srgbClr val="5B0917"/>
                </a:solidFill>
                <a:latin typeface="Arial" panose="020B0604020202020204" pitchFamily="34" charset="0"/>
              </a:defRPr>
            </a:lvl4pPr>
            <a:lvl5pPr marL="2057400" indent="-228600">
              <a:spcBef>
                <a:spcPct val="20000"/>
              </a:spcBef>
              <a:buClr>
                <a:srgbClr val="CC0000"/>
              </a:buClr>
              <a:buFont typeface="Arial" panose="020B0604020202020204" pitchFamily="34" charset="0"/>
              <a:buChar char="∙"/>
              <a:defRPr sz="1400">
                <a:solidFill>
                  <a:srgbClr val="5B0917"/>
                </a:solidFill>
                <a:latin typeface="Arial" panose="020B0604020202020204" pitchFamily="34" charset="0"/>
              </a:defRPr>
            </a:lvl5pPr>
            <a:lvl6pPr marL="25146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6pPr>
            <a:lvl7pPr marL="29718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7pPr>
            <a:lvl8pPr marL="34290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8pPr>
            <a:lvl9pPr marL="3886200" indent="-22860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Arial" panose="020B0604020202020204" pitchFamily="34" charset="0"/>
              </a:defRPr>
            </a:lvl9pPr>
          </a:lstStyle>
          <a:p>
            <a:pPr algn="ctr">
              <a:lnSpc>
                <a:spcPct val="80000"/>
              </a:lnSpc>
              <a:spcBef>
                <a:spcPct val="0"/>
              </a:spcBef>
              <a:spcAft>
                <a:spcPct val="0"/>
              </a:spcAft>
              <a:buClrTx/>
              <a:buSzTx/>
              <a:buFontTx/>
              <a:buNone/>
            </a:pPr>
            <a:r>
              <a:rPr lang="ru-RU" altLang="ru-RU" sz="3200" b="1" dirty="0">
                <a:solidFill>
                  <a:srgbClr val="890000"/>
                </a:solidFill>
                <a:latin typeface="Arial Black" panose="020B0A04020102020204" pitchFamily="34" charset="0"/>
              </a:rPr>
              <a:t> 1С:Комплект интегрированных решений </a:t>
            </a:r>
            <a:r>
              <a:rPr lang="ru-RU" altLang="ru-RU" sz="3200" b="1" dirty="0" smtClean="0">
                <a:solidFill>
                  <a:srgbClr val="890000"/>
                </a:solidFill>
                <a:latin typeface="Arial Black" panose="020B0A04020102020204" pitchFamily="34" charset="0"/>
              </a:rPr>
              <a:t>для строительства (КИРС</a:t>
            </a:r>
            <a:r>
              <a:rPr lang="ru-RU" altLang="ru-RU" sz="3200" b="1" dirty="0">
                <a:solidFill>
                  <a:srgbClr val="890000"/>
                </a:solidFill>
                <a:latin typeface="Arial Black" panose="020B0A04020102020204" pitchFamily="34" charset="0"/>
              </a:rPr>
              <a:t>)</a:t>
            </a:r>
          </a:p>
        </p:txBody>
      </p:sp>
      <p:sp>
        <p:nvSpPr>
          <p:cNvPr id="7" name="Rectangle 8"/>
          <p:cNvSpPr>
            <a:spLocks noChangeArrowheads="1"/>
          </p:cNvSpPr>
          <p:nvPr/>
        </p:nvSpPr>
        <p:spPr bwMode="auto">
          <a:xfrm>
            <a:off x="489298" y="2210420"/>
            <a:ext cx="3672408" cy="349250"/>
          </a:xfrm>
          <a:prstGeom prst="rect">
            <a:avLst/>
          </a:prstGeom>
          <a:noFill/>
          <a:ln>
            <a:noFill/>
          </a:ln>
          <a:extLst/>
        </p:spPr>
        <p:txBody>
          <a:bodyPr/>
          <a:lstStyle/>
          <a:p>
            <a:pPr algn="ctr" eaLnBrk="1" hangingPunct="1">
              <a:lnSpc>
                <a:spcPct val="80000"/>
              </a:lnSpc>
              <a:defRPr/>
            </a:pPr>
            <a:r>
              <a:rPr lang="ru-RU" sz="1800" b="1" dirty="0">
                <a:latin typeface="+mn-lt"/>
              </a:rPr>
              <a:t>Состав КИРС:</a:t>
            </a:r>
          </a:p>
        </p:txBody>
      </p:sp>
      <p:sp>
        <p:nvSpPr>
          <p:cNvPr id="5" name="Rectangle 3"/>
          <p:cNvSpPr txBox="1">
            <a:spLocks noChangeArrowheads="1"/>
          </p:cNvSpPr>
          <p:nvPr/>
        </p:nvSpPr>
        <p:spPr bwMode="auto">
          <a:xfrm>
            <a:off x="705322" y="2786484"/>
            <a:ext cx="3888432"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1938" indent="-261938" eaLnBrk="1" hangingPunct="1">
              <a:lnSpc>
                <a:spcPct val="90000"/>
              </a:lnSpc>
              <a:spcBef>
                <a:spcPct val="20000"/>
              </a:spcBef>
              <a:spcAft>
                <a:spcPct val="50000"/>
              </a:spcAft>
              <a:buClr>
                <a:srgbClr val="CC0000"/>
              </a:buClr>
              <a:buSzPct val="60000"/>
              <a:buFont typeface="Wingdings" panose="05000000000000000000" pitchFamily="2" charset="2"/>
              <a:buChar char="n"/>
              <a:defRPr sz="1800" b="1">
                <a:solidFill>
                  <a:srgbClr val="000000"/>
                </a:solidFill>
                <a:latin typeface="+mn-lt"/>
              </a:defRPr>
            </a:lvl1pPr>
            <a:lvl2pPr marL="742950" indent="-285750">
              <a:spcBef>
                <a:spcPct val="20000"/>
              </a:spcBef>
              <a:spcAft>
                <a:spcPct val="30000"/>
              </a:spcAft>
              <a:buClr>
                <a:srgbClr val="CC0000"/>
              </a:buClr>
              <a:buFont typeface="Wingdings" panose="05000000000000000000" pitchFamily="2" charset="2"/>
              <a:buChar char="§"/>
              <a:defRPr>
                <a:solidFill>
                  <a:srgbClr val="5B0917"/>
                </a:solidFill>
                <a:latin typeface="+mn-lt"/>
              </a:defRPr>
            </a:lvl2pPr>
            <a:lvl3pPr marL="1143000" indent="-228600">
              <a:spcBef>
                <a:spcPct val="20000"/>
              </a:spcBef>
              <a:spcAft>
                <a:spcPct val="20000"/>
              </a:spcAft>
              <a:buClr>
                <a:srgbClr val="CC0000"/>
              </a:buClr>
              <a:buSzPct val="80000"/>
              <a:buFont typeface="Wingdings" panose="05000000000000000000" pitchFamily="2" charset="2"/>
              <a:buChar char="§"/>
              <a:defRPr>
                <a:solidFill>
                  <a:srgbClr val="5B0917"/>
                </a:solidFill>
                <a:latin typeface="+mn-lt"/>
              </a:defRPr>
            </a:lvl3pPr>
            <a:lvl4pPr marL="1600200" indent="-228600">
              <a:spcBef>
                <a:spcPct val="20000"/>
              </a:spcBef>
              <a:spcAft>
                <a:spcPct val="20000"/>
              </a:spcAft>
              <a:buClr>
                <a:srgbClr val="CC0000"/>
              </a:buClr>
              <a:buFont typeface="Times New Roman" panose="02020603050405020304" pitchFamily="18" charset="0"/>
              <a:buChar char="▪"/>
              <a:defRPr sz="1600">
                <a:solidFill>
                  <a:srgbClr val="5B0917"/>
                </a:solidFill>
                <a:latin typeface="+mn-lt"/>
              </a:defRPr>
            </a:lvl4pPr>
            <a:lvl5pPr marL="2057400" indent="-228600">
              <a:spcBef>
                <a:spcPct val="20000"/>
              </a:spcBef>
              <a:buClr>
                <a:srgbClr val="CC0000"/>
              </a:buClr>
              <a:buFont typeface="Arial" panose="020B0604020202020204" pitchFamily="34" charset="0"/>
              <a:buChar char="∙"/>
              <a:defRPr sz="1400">
                <a:solidFill>
                  <a:srgbClr val="5B0917"/>
                </a:solidFill>
                <a:latin typeface="+mn-lt"/>
              </a:defRPr>
            </a:lvl5pPr>
            <a:lvl6pPr marL="2514600" indent="-228600" fontAlgn="base">
              <a:spcBef>
                <a:spcPct val="20000"/>
              </a:spcBef>
              <a:spcAft>
                <a:spcPct val="0"/>
              </a:spcAft>
              <a:buClr>
                <a:srgbClr val="CC0000"/>
              </a:buClr>
              <a:buFont typeface="Arial" charset="0"/>
              <a:buChar char="∙"/>
              <a:defRPr sz="1400">
                <a:solidFill>
                  <a:srgbClr val="5B0917"/>
                </a:solidFill>
                <a:latin typeface="+mn-lt"/>
              </a:defRPr>
            </a:lvl6pPr>
            <a:lvl7pPr marL="2971800" indent="-228600" fontAlgn="base">
              <a:spcBef>
                <a:spcPct val="20000"/>
              </a:spcBef>
              <a:spcAft>
                <a:spcPct val="0"/>
              </a:spcAft>
              <a:buClr>
                <a:srgbClr val="CC0000"/>
              </a:buClr>
              <a:buFont typeface="Arial" charset="0"/>
              <a:buChar char="∙"/>
              <a:defRPr sz="1400">
                <a:solidFill>
                  <a:srgbClr val="5B0917"/>
                </a:solidFill>
                <a:latin typeface="+mn-lt"/>
              </a:defRPr>
            </a:lvl7pPr>
            <a:lvl8pPr marL="3429000" indent="-228600" fontAlgn="base">
              <a:spcBef>
                <a:spcPct val="20000"/>
              </a:spcBef>
              <a:spcAft>
                <a:spcPct val="0"/>
              </a:spcAft>
              <a:buClr>
                <a:srgbClr val="CC0000"/>
              </a:buClr>
              <a:buFont typeface="Arial" charset="0"/>
              <a:buChar char="∙"/>
              <a:defRPr sz="1400">
                <a:solidFill>
                  <a:srgbClr val="5B0917"/>
                </a:solidFill>
                <a:latin typeface="+mn-lt"/>
              </a:defRPr>
            </a:lvl8pPr>
            <a:lvl9pPr marL="3886200" indent="-228600" fontAlgn="base">
              <a:spcBef>
                <a:spcPct val="20000"/>
              </a:spcBef>
              <a:spcAft>
                <a:spcPct val="0"/>
              </a:spcAft>
              <a:buClr>
                <a:srgbClr val="CC0000"/>
              </a:buClr>
              <a:buFont typeface="Arial" charset="0"/>
              <a:buChar char="∙"/>
              <a:defRPr sz="1400">
                <a:solidFill>
                  <a:srgbClr val="5B0917"/>
                </a:solidFill>
                <a:latin typeface="+mn-lt"/>
              </a:defRPr>
            </a:lvl9pPr>
          </a:lstStyle>
          <a:p>
            <a:r>
              <a:rPr lang="ru-RU" altLang="ru-RU" sz="1600" dirty="0" smtClean="0"/>
              <a:t>1С:Смета 3 </a:t>
            </a:r>
            <a:endParaRPr lang="ru-RU" altLang="ru-RU" sz="1600" dirty="0"/>
          </a:p>
          <a:p>
            <a:r>
              <a:rPr lang="ru-RU" altLang="ru-RU" sz="1600" dirty="0"/>
              <a:t>1С:Подрядчик строительства. Управление строительным производством</a:t>
            </a:r>
          </a:p>
          <a:p>
            <a:r>
              <a:rPr lang="ru-RU" altLang="ru-RU" sz="1600" dirty="0"/>
              <a:t>1С:Подрядчик строительства. Управление финансами</a:t>
            </a:r>
          </a:p>
        </p:txBody>
      </p:sp>
      <p:sp>
        <p:nvSpPr>
          <p:cNvPr id="8" name="Rectangle 8"/>
          <p:cNvSpPr>
            <a:spLocks noChangeArrowheads="1"/>
          </p:cNvSpPr>
          <p:nvPr/>
        </p:nvSpPr>
        <p:spPr bwMode="auto">
          <a:xfrm>
            <a:off x="4593754" y="2210420"/>
            <a:ext cx="5040560" cy="349250"/>
          </a:xfrm>
          <a:prstGeom prst="rect">
            <a:avLst/>
          </a:prstGeom>
          <a:noFill/>
          <a:ln>
            <a:noFill/>
          </a:ln>
          <a:extLst/>
        </p:spPr>
        <p:txBody>
          <a:bodyPr/>
          <a:lstStyle/>
          <a:p>
            <a:pPr algn="ctr" eaLnBrk="1" hangingPunct="1">
              <a:lnSpc>
                <a:spcPct val="80000"/>
              </a:lnSpc>
              <a:defRPr/>
            </a:pPr>
            <a:r>
              <a:rPr lang="ru-RU" sz="1800" b="1" dirty="0">
                <a:latin typeface="+mn-lt"/>
              </a:rPr>
              <a:t>Главные возможности:</a:t>
            </a:r>
          </a:p>
        </p:txBody>
      </p:sp>
      <p:sp>
        <p:nvSpPr>
          <p:cNvPr id="9" name="Rectangle 3"/>
          <p:cNvSpPr txBox="1">
            <a:spLocks noChangeArrowheads="1"/>
          </p:cNvSpPr>
          <p:nvPr/>
        </p:nvSpPr>
        <p:spPr bwMode="auto">
          <a:xfrm>
            <a:off x="4953794" y="2858492"/>
            <a:ext cx="4626915" cy="3151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1938" indent="-261938" eaLnBrk="1" hangingPunct="1">
              <a:lnSpc>
                <a:spcPct val="90000"/>
              </a:lnSpc>
              <a:spcBef>
                <a:spcPct val="20000"/>
              </a:spcBef>
              <a:spcAft>
                <a:spcPct val="50000"/>
              </a:spcAft>
              <a:buClr>
                <a:srgbClr val="CC0000"/>
              </a:buClr>
              <a:buSzPct val="60000"/>
              <a:buFont typeface="Wingdings" panose="05000000000000000000" pitchFamily="2" charset="2"/>
              <a:buChar char="n"/>
              <a:defRPr sz="1800" b="1">
                <a:solidFill>
                  <a:srgbClr val="000000"/>
                </a:solidFill>
                <a:latin typeface="+mn-lt"/>
              </a:defRPr>
            </a:lvl1pPr>
            <a:lvl2pPr marL="742950" indent="-285750">
              <a:spcBef>
                <a:spcPct val="20000"/>
              </a:spcBef>
              <a:spcAft>
                <a:spcPct val="30000"/>
              </a:spcAft>
              <a:buClr>
                <a:srgbClr val="CC0000"/>
              </a:buClr>
              <a:buFont typeface="Wingdings" panose="05000000000000000000" pitchFamily="2" charset="2"/>
              <a:buChar char="§"/>
              <a:defRPr>
                <a:solidFill>
                  <a:srgbClr val="5B0917"/>
                </a:solidFill>
                <a:latin typeface="+mn-lt"/>
              </a:defRPr>
            </a:lvl2pPr>
            <a:lvl3pPr marL="1143000" indent="-228600">
              <a:spcBef>
                <a:spcPct val="20000"/>
              </a:spcBef>
              <a:spcAft>
                <a:spcPct val="20000"/>
              </a:spcAft>
              <a:buClr>
                <a:srgbClr val="CC0000"/>
              </a:buClr>
              <a:buSzPct val="80000"/>
              <a:buFont typeface="Wingdings" panose="05000000000000000000" pitchFamily="2" charset="2"/>
              <a:buChar char="§"/>
              <a:defRPr>
                <a:solidFill>
                  <a:srgbClr val="5B0917"/>
                </a:solidFill>
                <a:latin typeface="+mn-lt"/>
              </a:defRPr>
            </a:lvl3pPr>
            <a:lvl4pPr marL="1600200" indent="-228600">
              <a:spcBef>
                <a:spcPct val="20000"/>
              </a:spcBef>
              <a:spcAft>
                <a:spcPct val="20000"/>
              </a:spcAft>
              <a:buClr>
                <a:srgbClr val="CC0000"/>
              </a:buClr>
              <a:buFont typeface="Times New Roman" panose="02020603050405020304" pitchFamily="18" charset="0"/>
              <a:buChar char="▪"/>
              <a:defRPr sz="1600">
                <a:solidFill>
                  <a:srgbClr val="5B0917"/>
                </a:solidFill>
                <a:latin typeface="+mn-lt"/>
              </a:defRPr>
            </a:lvl4pPr>
            <a:lvl5pPr marL="2057400" indent="-228600">
              <a:spcBef>
                <a:spcPct val="20000"/>
              </a:spcBef>
              <a:buClr>
                <a:srgbClr val="CC0000"/>
              </a:buClr>
              <a:buFont typeface="Arial" panose="020B0604020202020204" pitchFamily="34" charset="0"/>
              <a:buChar char="∙"/>
              <a:defRPr sz="1400">
                <a:solidFill>
                  <a:srgbClr val="5B0917"/>
                </a:solidFill>
                <a:latin typeface="+mn-lt"/>
              </a:defRPr>
            </a:lvl5pPr>
            <a:lvl6pPr marL="2514600" indent="-228600" fontAlgn="base">
              <a:spcBef>
                <a:spcPct val="20000"/>
              </a:spcBef>
              <a:spcAft>
                <a:spcPct val="0"/>
              </a:spcAft>
              <a:buClr>
                <a:srgbClr val="CC0000"/>
              </a:buClr>
              <a:buFont typeface="Arial" charset="0"/>
              <a:buChar char="∙"/>
              <a:defRPr sz="1400">
                <a:solidFill>
                  <a:srgbClr val="5B0917"/>
                </a:solidFill>
                <a:latin typeface="+mn-lt"/>
              </a:defRPr>
            </a:lvl6pPr>
            <a:lvl7pPr marL="2971800" indent="-228600" fontAlgn="base">
              <a:spcBef>
                <a:spcPct val="20000"/>
              </a:spcBef>
              <a:spcAft>
                <a:spcPct val="0"/>
              </a:spcAft>
              <a:buClr>
                <a:srgbClr val="CC0000"/>
              </a:buClr>
              <a:buFont typeface="Arial" charset="0"/>
              <a:buChar char="∙"/>
              <a:defRPr sz="1400">
                <a:solidFill>
                  <a:srgbClr val="5B0917"/>
                </a:solidFill>
                <a:latin typeface="+mn-lt"/>
              </a:defRPr>
            </a:lvl7pPr>
            <a:lvl8pPr marL="3429000" indent="-228600" fontAlgn="base">
              <a:spcBef>
                <a:spcPct val="20000"/>
              </a:spcBef>
              <a:spcAft>
                <a:spcPct val="0"/>
              </a:spcAft>
              <a:buClr>
                <a:srgbClr val="CC0000"/>
              </a:buClr>
              <a:buFont typeface="Arial" charset="0"/>
              <a:buChar char="∙"/>
              <a:defRPr sz="1400">
                <a:solidFill>
                  <a:srgbClr val="5B0917"/>
                </a:solidFill>
                <a:latin typeface="+mn-lt"/>
              </a:defRPr>
            </a:lvl8pPr>
            <a:lvl9pPr marL="3886200" indent="-228600" fontAlgn="base">
              <a:spcBef>
                <a:spcPct val="20000"/>
              </a:spcBef>
              <a:spcAft>
                <a:spcPct val="0"/>
              </a:spcAft>
              <a:buClr>
                <a:srgbClr val="CC0000"/>
              </a:buClr>
              <a:buFont typeface="Arial" charset="0"/>
              <a:buChar char="∙"/>
              <a:defRPr sz="1400">
                <a:solidFill>
                  <a:srgbClr val="5B0917"/>
                </a:solidFill>
                <a:latin typeface="+mn-lt"/>
              </a:defRPr>
            </a:lvl9pPr>
          </a:lstStyle>
          <a:p>
            <a:pPr>
              <a:spcBef>
                <a:spcPts val="600"/>
              </a:spcBef>
              <a:spcAft>
                <a:spcPts val="0"/>
              </a:spcAft>
            </a:pPr>
            <a:r>
              <a:rPr lang="ru-RU" altLang="ru-RU" sz="1200" b="0" dirty="0"/>
              <a:t>Быстрый и удобный набор смет в </a:t>
            </a:r>
            <a:r>
              <a:rPr lang="ru-RU" altLang="ru-RU" sz="1200" b="0" dirty="0" smtClean="0"/>
              <a:t>«1С:Смета 3».</a:t>
            </a:r>
            <a:endParaRPr lang="ru-RU" altLang="ru-RU" sz="1200" b="0" dirty="0"/>
          </a:p>
          <a:p>
            <a:pPr>
              <a:spcBef>
                <a:spcPts val="600"/>
              </a:spcBef>
              <a:spcAft>
                <a:spcPts val="0"/>
              </a:spcAft>
            </a:pPr>
            <a:r>
              <a:rPr lang="ru-RU" altLang="ru-RU" sz="1200" b="0" dirty="0"/>
              <a:t>Загрузка сметы в календарный план для планирования и управления строительными процессами!</a:t>
            </a:r>
          </a:p>
          <a:p>
            <a:pPr>
              <a:spcBef>
                <a:spcPts val="600"/>
              </a:spcBef>
              <a:spcAft>
                <a:spcPts val="0"/>
              </a:spcAft>
            </a:pPr>
            <a:r>
              <a:rPr lang="ru-RU" altLang="ru-RU" sz="1200" b="0" dirty="0"/>
              <a:t>Формирование печатных форм КС-2,КС-3,КС-6а, отчета по форме М-29 и др.</a:t>
            </a:r>
          </a:p>
          <a:p>
            <a:pPr>
              <a:spcBef>
                <a:spcPts val="600"/>
              </a:spcBef>
              <a:spcAft>
                <a:spcPts val="0"/>
              </a:spcAft>
            </a:pPr>
            <a:r>
              <a:rPr lang="ru-RU" altLang="ru-RU" sz="1200" b="0" dirty="0"/>
              <a:t>Составление бюджета (план-факт) объекта строительства</a:t>
            </a:r>
          </a:p>
          <a:p>
            <a:pPr>
              <a:spcBef>
                <a:spcPts val="600"/>
              </a:spcBef>
              <a:spcAft>
                <a:spcPts val="0"/>
              </a:spcAft>
            </a:pPr>
            <a:r>
              <a:rPr lang="ru-RU" altLang="ru-RU" sz="1200" b="0" dirty="0"/>
              <a:t>Финансовый анализ </a:t>
            </a:r>
            <a:r>
              <a:rPr lang="ru-RU" altLang="ru-RU" sz="1200" b="0" dirty="0" smtClean="0"/>
              <a:t>организации</a:t>
            </a:r>
            <a:endParaRPr lang="en-US" altLang="ru-RU" sz="1200" b="0" dirty="0" smtClean="0"/>
          </a:p>
          <a:p>
            <a:pPr>
              <a:spcBef>
                <a:spcPts val="600"/>
              </a:spcBef>
              <a:spcAft>
                <a:spcPts val="0"/>
              </a:spcAft>
            </a:pPr>
            <a:r>
              <a:rPr lang="ru-RU" altLang="ru-RU" sz="1200" b="0" dirty="0" err="1" smtClean="0"/>
              <a:t>Бюджетирование</a:t>
            </a:r>
            <a:r>
              <a:rPr lang="ru-RU" altLang="ru-RU" sz="1200" b="0" dirty="0" smtClean="0"/>
              <a:t> </a:t>
            </a:r>
            <a:endParaRPr lang="ru-RU" altLang="ru-RU" sz="1200" b="0" dirty="0"/>
          </a:p>
          <a:p>
            <a:pPr>
              <a:spcBef>
                <a:spcPts val="600"/>
              </a:spcBef>
              <a:spcAft>
                <a:spcPts val="0"/>
              </a:spcAft>
            </a:pPr>
            <a:r>
              <a:rPr lang="ru-RU" altLang="ru-RU" sz="1200" b="0" dirty="0"/>
              <a:t>Управленческий анализ</a:t>
            </a:r>
          </a:p>
          <a:p>
            <a:pPr>
              <a:spcBef>
                <a:spcPts val="600"/>
              </a:spcBef>
              <a:spcAft>
                <a:spcPts val="0"/>
              </a:spcAft>
            </a:pPr>
            <a:r>
              <a:rPr lang="ru-RU" altLang="ru-RU" sz="1200" b="0" dirty="0"/>
              <a:t>Учет </a:t>
            </a:r>
            <a:r>
              <a:rPr lang="ru-RU" altLang="ru-RU" sz="1200" b="0" dirty="0" err="1" smtClean="0"/>
              <a:t>СМиМ</a:t>
            </a:r>
            <a:endParaRPr lang="ru-RU" altLang="ru-RU" sz="1200" b="0" dirty="0"/>
          </a:p>
          <a:p>
            <a:pPr>
              <a:spcBef>
                <a:spcPts val="600"/>
              </a:spcBef>
              <a:spcAft>
                <a:spcPts val="0"/>
              </a:spcAft>
            </a:pPr>
            <a:r>
              <a:rPr lang="ru-RU" altLang="ru-RU" sz="1200" b="0" dirty="0"/>
              <a:t>Ведение БНУ и сдача </a:t>
            </a:r>
            <a:r>
              <a:rPr lang="ru-RU" altLang="ru-RU" sz="1200" b="0" dirty="0" smtClean="0"/>
              <a:t>отчетности</a:t>
            </a:r>
          </a:p>
          <a:p>
            <a:pPr>
              <a:spcBef>
                <a:spcPts val="600"/>
              </a:spcBef>
              <a:spcAft>
                <a:spcPts val="0"/>
              </a:spcAft>
            </a:pPr>
            <a:r>
              <a:rPr lang="ru-RU" altLang="ru-RU" sz="1200" b="0" dirty="0" smtClean="0"/>
              <a:t>Обмен с </a:t>
            </a:r>
            <a:r>
              <a:rPr lang="en-US" altLang="ru-RU" sz="1200" b="0" dirty="0" err="1" smtClean="0"/>
              <a:t>Renga</a:t>
            </a:r>
            <a:r>
              <a:rPr lang="en-US" altLang="ru-RU" sz="1200" b="0" dirty="0" smtClean="0"/>
              <a:t> 3D-</a:t>
            </a:r>
            <a:r>
              <a:rPr lang="ru-RU" altLang="ru-RU" sz="1200" b="0" dirty="0" smtClean="0"/>
              <a:t>Моделирование</a:t>
            </a:r>
          </a:p>
          <a:p>
            <a:pPr>
              <a:spcBef>
                <a:spcPts val="600"/>
              </a:spcBef>
              <a:spcAft>
                <a:spcPts val="0"/>
              </a:spcAft>
            </a:pPr>
            <a:r>
              <a:rPr lang="ru-RU" altLang="ru-RU" sz="1200" b="0" dirty="0" smtClean="0"/>
              <a:t>Загрузка ресурсов КСР из ФГИС ЦС</a:t>
            </a:r>
            <a:endParaRPr lang="ru-RU" altLang="ru-RU" sz="1200" b="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849338" y="122188"/>
            <a:ext cx="8856984" cy="1008112"/>
          </a:xfrm>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3200" dirty="0" smtClean="0"/>
              <a:t>Схема интеграции строительных решений</a:t>
            </a:r>
          </a:p>
        </p:txBody>
      </p:sp>
      <p:sp>
        <p:nvSpPr>
          <p:cNvPr id="46" name="AutoShape 3"/>
          <p:cNvSpPr>
            <a:spLocks noGrp="1" noChangeArrowheads="1"/>
          </p:cNvSpPr>
          <p:nvPr>
            <p:ph idx="1"/>
          </p:nvPr>
        </p:nvSpPr>
        <p:spPr bwMode="auto">
          <a:xfrm>
            <a:off x="1065362" y="1346324"/>
            <a:ext cx="8640068" cy="581966"/>
          </a:xfrm>
          <a:prstGeom prst="roundRect">
            <a:avLst>
              <a:gd name="adj" fmla="val 16667"/>
            </a:avLst>
          </a:prstGeom>
          <a:gradFill rotWithShape="0">
            <a:gsLst>
              <a:gs pos="0">
                <a:srgbClr val="FF6600"/>
              </a:gs>
              <a:gs pos="100000">
                <a:srgbClr val="FFCC00"/>
              </a:gs>
            </a:gsLst>
            <a:lin ang="5400000" scaled="1"/>
          </a:gradFill>
          <a:ln w="25560" cap="flat">
            <a:solidFill>
              <a:srgbClr val="B8A760"/>
            </a:solidFill>
            <a:round/>
            <a:headEnd/>
            <a:tailEnd/>
          </a:ln>
          <a:effectLst/>
        </p:spPr>
        <p:txBody>
          <a:bodyPr lIns="0" tIns="0" rIns="0" bIns="0" anchor="ctr"/>
          <a:lstStyle/>
          <a:p>
            <a:pPr algn="ctr">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a:solidFill>
                  <a:srgbClr val="000000"/>
                </a:solidFill>
                <a:latin typeface="Arial" charset="0"/>
              </a:rPr>
              <a:t>1С:Подрядчик </a:t>
            </a:r>
            <a:r>
              <a:rPr lang="ru-RU" b="1" dirty="0" smtClean="0">
                <a:solidFill>
                  <a:srgbClr val="000000"/>
                </a:solidFill>
                <a:latin typeface="Arial" charset="0"/>
              </a:rPr>
              <a:t>строительства. Управление финансами</a:t>
            </a:r>
            <a:endParaRPr lang="ru-RU" b="1" dirty="0">
              <a:solidFill>
                <a:srgbClr val="000000"/>
              </a:solidFill>
              <a:latin typeface="Arial" charset="0"/>
            </a:endParaRPr>
          </a:p>
        </p:txBody>
      </p:sp>
      <p:sp>
        <p:nvSpPr>
          <p:cNvPr id="47" name="AutoShape 4"/>
          <p:cNvSpPr>
            <a:spLocks noChangeArrowheads="1"/>
          </p:cNvSpPr>
          <p:nvPr/>
        </p:nvSpPr>
        <p:spPr bwMode="auto">
          <a:xfrm>
            <a:off x="777330" y="2282428"/>
            <a:ext cx="1812925" cy="1357313"/>
          </a:xfrm>
          <a:prstGeom prst="roundRect">
            <a:avLst>
              <a:gd name="adj" fmla="val 16667"/>
            </a:avLst>
          </a:prstGeom>
          <a:solidFill>
            <a:srgbClr val="FFFF7D"/>
          </a:solidFill>
          <a:ln w="25560" cap="flat">
            <a:solidFill>
              <a:srgbClr val="B8A760"/>
            </a:solidFill>
            <a:round/>
            <a:headEnd/>
            <a:tailEnd/>
          </a:ln>
          <a:effectLst/>
        </p:spPr>
        <p:txBody>
          <a:bodyPr lIns="90000" tIns="45000" rIns="90000" bIns="45000" anchor="ct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100" b="1" dirty="0">
                <a:solidFill>
                  <a:srgbClr val="1C1C1C"/>
                </a:solidFill>
                <a:latin typeface="Arial" charset="0"/>
              </a:rPr>
              <a:t>Загрузка сметы в бюджет стройки в разрезе статей затрат и распределением лимитированных затрат на смету.</a:t>
            </a:r>
          </a:p>
        </p:txBody>
      </p:sp>
      <p:sp>
        <p:nvSpPr>
          <p:cNvPr id="49" name="AutoShape 6"/>
          <p:cNvSpPr>
            <a:spLocks noChangeArrowheads="1"/>
          </p:cNvSpPr>
          <p:nvPr/>
        </p:nvSpPr>
        <p:spPr bwMode="auto">
          <a:xfrm>
            <a:off x="5241826" y="2282428"/>
            <a:ext cx="1930400" cy="1338163"/>
          </a:xfrm>
          <a:prstGeom prst="roundRect">
            <a:avLst>
              <a:gd name="adj" fmla="val 16667"/>
            </a:avLst>
          </a:prstGeom>
          <a:solidFill>
            <a:srgbClr val="FFFF7D"/>
          </a:solidFill>
          <a:ln w="25560" cap="flat">
            <a:solidFill>
              <a:srgbClr val="B8A760"/>
            </a:solidFill>
            <a:round/>
            <a:headEnd/>
            <a:tailEnd/>
          </a:ln>
          <a:effectLst/>
        </p:spPr>
        <p:txBody>
          <a:bodyPr lIns="90000" tIns="45000" rIns="90000" bIns="45000" anchor="ct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100" b="1" dirty="0">
                <a:solidFill>
                  <a:srgbClr val="1C1C1C"/>
                </a:solidFill>
                <a:latin typeface="Arial" charset="0"/>
              </a:rPr>
              <a:t>Загрузка </a:t>
            </a:r>
            <a:r>
              <a:rPr lang="ru-RU" sz="1100" b="1" dirty="0" smtClean="0">
                <a:solidFill>
                  <a:srgbClr val="1C1C1C"/>
                </a:solidFill>
                <a:latin typeface="Arial" charset="0"/>
              </a:rPr>
              <a:t>документов(КС-2,КС-3,Инвентаризация,Поступление ТМЦ </a:t>
            </a:r>
            <a:r>
              <a:rPr lang="ru-RU" sz="1100" b="1" dirty="0" err="1" smtClean="0">
                <a:solidFill>
                  <a:srgbClr val="1C1C1C"/>
                </a:solidFill>
                <a:latin typeface="Arial" charset="0"/>
              </a:rPr>
              <a:t>и.др</a:t>
            </a:r>
            <a:r>
              <a:rPr lang="ru-RU" sz="1100" b="1" dirty="0" smtClean="0">
                <a:solidFill>
                  <a:srgbClr val="1C1C1C"/>
                </a:solidFill>
                <a:latin typeface="Arial" charset="0"/>
              </a:rPr>
              <a:t>) ,справочников.</a:t>
            </a:r>
            <a:endParaRPr lang="ru-RU" sz="1100" b="1" dirty="0">
              <a:solidFill>
                <a:srgbClr val="1C1C1C"/>
              </a:solidFill>
              <a:latin typeface="Arial" charset="0"/>
            </a:endParaRPr>
          </a:p>
        </p:txBody>
      </p:sp>
      <p:sp>
        <p:nvSpPr>
          <p:cNvPr id="50" name="AutoShape 7"/>
          <p:cNvSpPr>
            <a:spLocks noChangeArrowheads="1"/>
          </p:cNvSpPr>
          <p:nvPr/>
        </p:nvSpPr>
        <p:spPr bwMode="auto">
          <a:xfrm>
            <a:off x="7402066" y="2282428"/>
            <a:ext cx="1920875" cy="1357312"/>
          </a:xfrm>
          <a:prstGeom prst="roundRect">
            <a:avLst>
              <a:gd name="adj" fmla="val 16667"/>
            </a:avLst>
          </a:prstGeom>
          <a:solidFill>
            <a:srgbClr val="FFFF7D"/>
          </a:solidFill>
          <a:ln w="25560" cap="flat">
            <a:solidFill>
              <a:srgbClr val="B8A760"/>
            </a:solidFill>
            <a:round/>
            <a:headEnd/>
            <a:tailEnd/>
          </a:ln>
          <a:effectLst/>
        </p:spPr>
        <p:txBody>
          <a:bodyPr lIns="90000" tIns="45000" rIns="90000" bIns="45000" anchor="ct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100" b="1" dirty="0">
                <a:solidFill>
                  <a:srgbClr val="1C1C1C"/>
                </a:solidFill>
                <a:latin typeface="Arial" charset="0"/>
              </a:rPr>
              <a:t>Загрузка календарного плана в бюджет проекта: работы, ресурсы, периоды, </a:t>
            </a:r>
            <a:r>
              <a:rPr lang="ru-RU" sz="1100" b="1" dirty="0" smtClean="0">
                <a:solidFill>
                  <a:srgbClr val="1C1C1C"/>
                </a:solidFill>
                <a:latin typeface="Arial" charset="0"/>
              </a:rPr>
              <a:t>стоимость.</a:t>
            </a:r>
            <a:endParaRPr lang="ru-RU" sz="1100" b="1" dirty="0">
              <a:solidFill>
                <a:srgbClr val="1C1C1C"/>
              </a:solidFill>
              <a:latin typeface="Arial" charset="0"/>
            </a:endParaRPr>
          </a:p>
        </p:txBody>
      </p:sp>
      <p:sp>
        <p:nvSpPr>
          <p:cNvPr id="51" name="AutoShape 22"/>
          <p:cNvSpPr>
            <a:spLocks noChangeArrowheads="1"/>
          </p:cNvSpPr>
          <p:nvPr/>
        </p:nvSpPr>
        <p:spPr bwMode="auto">
          <a:xfrm rot="16140000">
            <a:off x="1553107" y="1943093"/>
            <a:ext cx="200025" cy="307975"/>
          </a:xfrm>
          <a:prstGeom prst="rightArrow">
            <a:avLst>
              <a:gd name="adj1" fmla="val 50000"/>
              <a:gd name="adj2" fmla="val 25000"/>
            </a:avLst>
          </a:prstGeom>
          <a:gradFill rotWithShape="0">
            <a:gsLst>
              <a:gs pos="0">
                <a:srgbClr val="E6FF00">
                  <a:alpha val="0"/>
                </a:srgbClr>
              </a:gs>
              <a:gs pos="100000">
                <a:srgbClr val="FF3333">
                  <a:alpha val="95999"/>
                </a:srgbClr>
              </a:gs>
            </a:gsLst>
            <a:path path="rect">
              <a:fillToRect l="50000" t="50000" r="50000" b="50000"/>
            </a:path>
          </a:gradFill>
          <a:ln w="25560" cap="flat">
            <a:solidFill>
              <a:srgbClr val="B8A760"/>
            </a:solidFill>
            <a:round/>
            <a:headEnd/>
            <a:tailEnd/>
          </a:ln>
          <a:effectLst/>
        </p:spPr>
        <p:txBody>
          <a:bodyPr wrap="none" anchor="ctr"/>
          <a:lstStyle/>
          <a:p>
            <a:endParaRPr lang="ru-RU"/>
          </a:p>
        </p:txBody>
      </p:sp>
      <p:sp>
        <p:nvSpPr>
          <p:cNvPr id="52" name="AutoShape 22"/>
          <p:cNvSpPr>
            <a:spLocks noChangeArrowheads="1"/>
          </p:cNvSpPr>
          <p:nvPr/>
        </p:nvSpPr>
        <p:spPr bwMode="auto">
          <a:xfrm rot="16140000">
            <a:off x="3785356" y="1943093"/>
            <a:ext cx="200025" cy="307975"/>
          </a:xfrm>
          <a:prstGeom prst="rightArrow">
            <a:avLst>
              <a:gd name="adj1" fmla="val 50000"/>
              <a:gd name="adj2" fmla="val 25000"/>
            </a:avLst>
          </a:prstGeom>
          <a:gradFill rotWithShape="0">
            <a:gsLst>
              <a:gs pos="0">
                <a:srgbClr val="E6FF00">
                  <a:alpha val="0"/>
                </a:srgbClr>
              </a:gs>
              <a:gs pos="100000">
                <a:srgbClr val="FF3333">
                  <a:alpha val="95999"/>
                </a:srgbClr>
              </a:gs>
            </a:gsLst>
            <a:path path="rect">
              <a:fillToRect l="50000" t="50000" r="50000" b="50000"/>
            </a:path>
          </a:gradFill>
          <a:ln w="25560" cap="flat">
            <a:solidFill>
              <a:srgbClr val="B8A760"/>
            </a:solidFill>
            <a:round/>
            <a:headEnd/>
            <a:tailEnd/>
          </a:ln>
          <a:effectLst/>
        </p:spPr>
        <p:txBody>
          <a:bodyPr wrap="none" anchor="ctr"/>
          <a:lstStyle/>
          <a:p>
            <a:endParaRPr lang="ru-RU"/>
          </a:p>
        </p:txBody>
      </p:sp>
      <p:sp>
        <p:nvSpPr>
          <p:cNvPr id="53" name="AutoShape 22"/>
          <p:cNvSpPr>
            <a:spLocks noChangeArrowheads="1"/>
          </p:cNvSpPr>
          <p:nvPr/>
        </p:nvSpPr>
        <p:spPr bwMode="auto">
          <a:xfrm rot="16140000">
            <a:off x="5945595" y="1943093"/>
            <a:ext cx="200025" cy="307975"/>
          </a:xfrm>
          <a:prstGeom prst="rightArrow">
            <a:avLst>
              <a:gd name="adj1" fmla="val 50000"/>
              <a:gd name="adj2" fmla="val 25000"/>
            </a:avLst>
          </a:prstGeom>
          <a:gradFill rotWithShape="0">
            <a:gsLst>
              <a:gs pos="0">
                <a:srgbClr val="E6FF00">
                  <a:alpha val="0"/>
                </a:srgbClr>
              </a:gs>
              <a:gs pos="100000">
                <a:srgbClr val="FF3333">
                  <a:alpha val="95999"/>
                </a:srgbClr>
              </a:gs>
            </a:gsLst>
            <a:path path="rect">
              <a:fillToRect l="50000" t="50000" r="50000" b="50000"/>
            </a:path>
          </a:gradFill>
          <a:ln w="25560" cap="flat">
            <a:solidFill>
              <a:srgbClr val="B8A760"/>
            </a:solidFill>
            <a:round/>
            <a:headEnd/>
            <a:tailEnd/>
          </a:ln>
          <a:effectLst/>
        </p:spPr>
        <p:txBody>
          <a:bodyPr wrap="none" anchor="ctr"/>
          <a:lstStyle/>
          <a:p>
            <a:endParaRPr lang="ru-RU"/>
          </a:p>
        </p:txBody>
      </p:sp>
      <p:sp>
        <p:nvSpPr>
          <p:cNvPr id="54" name="AutoShape 22"/>
          <p:cNvSpPr>
            <a:spLocks noChangeArrowheads="1"/>
          </p:cNvSpPr>
          <p:nvPr/>
        </p:nvSpPr>
        <p:spPr bwMode="auto">
          <a:xfrm rot="16140000">
            <a:off x="8177844" y="1943093"/>
            <a:ext cx="200025" cy="307975"/>
          </a:xfrm>
          <a:prstGeom prst="rightArrow">
            <a:avLst>
              <a:gd name="adj1" fmla="val 50000"/>
              <a:gd name="adj2" fmla="val 25000"/>
            </a:avLst>
          </a:prstGeom>
          <a:gradFill rotWithShape="0">
            <a:gsLst>
              <a:gs pos="0">
                <a:srgbClr val="E6FF00">
                  <a:alpha val="0"/>
                </a:srgbClr>
              </a:gs>
              <a:gs pos="100000">
                <a:srgbClr val="FF3333">
                  <a:alpha val="95999"/>
                </a:srgbClr>
              </a:gs>
            </a:gsLst>
            <a:path path="rect">
              <a:fillToRect l="50000" t="50000" r="50000" b="50000"/>
            </a:path>
          </a:gradFill>
          <a:ln w="25560" cap="flat">
            <a:solidFill>
              <a:srgbClr val="B8A760"/>
            </a:solidFill>
            <a:round/>
            <a:headEnd/>
            <a:tailEnd/>
          </a:ln>
          <a:effectLst/>
        </p:spPr>
        <p:txBody>
          <a:bodyPr wrap="none" anchor="ctr"/>
          <a:lstStyle/>
          <a:p>
            <a:endParaRPr lang="ru-RU"/>
          </a:p>
        </p:txBody>
      </p:sp>
      <p:sp>
        <p:nvSpPr>
          <p:cNvPr id="55" name="AutoShape 5"/>
          <p:cNvSpPr>
            <a:spLocks noChangeArrowheads="1"/>
          </p:cNvSpPr>
          <p:nvPr/>
        </p:nvSpPr>
        <p:spPr bwMode="auto">
          <a:xfrm>
            <a:off x="2865562" y="2282428"/>
            <a:ext cx="2146300" cy="1349276"/>
          </a:xfrm>
          <a:prstGeom prst="roundRect">
            <a:avLst>
              <a:gd name="adj" fmla="val 16667"/>
            </a:avLst>
          </a:prstGeom>
          <a:solidFill>
            <a:srgbClr val="FFFF7D"/>
          </a:solidFill>
          <a:ln w="25560" cap="flat">
            <a:solidFill>
              <a:srgbClr val="B8A760"/>
            </a:solidFill>
            <a:round/>
            <a:headEnd/>
            <a:tailEnd/>
          </a:ln>
          <a:effectLst/>
        </p:spPr>
        <p:txBody>
          <a:bodyPr lIns="90000" tIns="45000" rIns="90000" bIns="45000" anchor="ct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100" b="1" dirty="0">
                <a:solidFill>
                  <a:srgbClr val="1C1C1C"/>
                </a:solidFill>
                <a:latin typeface="Arial" charset="0"/>
              </a:rPr>
              <a:t>Выгрузка Ведомости списания материалов (форма М-29) для списания материалов по бухгалтерскому и налоговому учету.</a:t>
            </a:r>
          </a:p>
        </p:txBody>
      </p:sp>
      <p:sp>
        <p:nvSpPr>
          <p:cNvPr id="56" name="AutoShape 8"/>
          <p:cNvSpPr>
            <a:spLocks noChangeArrowheads="1"/>
          </p:cNvSpPr>
          <p:nvPr/>
        </p:nvSpPr>
        <p:spPr bwMode="auto">
          <a:xfrm>
            <a:off x="921346" y="4010620"/>
            <a:ext cx="8784976" cy="648072"/>
          </a:xfrm>
          <a:prstGeom prst="roundRect">
            <a:avLst>
              <a:gd name="adj" fmla="val 16667"/>
            </a:avLst>
          </a:prstGeom>
          <a:gradFill rotWithShape="0">
            <a:gsLst>
              <a:gs pos="0">
                <a:srgbClr val="FF6600"/>
              </a:gs>
              <a:gs pos="100000">
                <a:srgbClr val="FFCC00"/>
              </a:gs>
            </a:gsLst>
            <a:lin ang="5400000" scaled="1"/>
          </a:gradFill>
          <a:ln w="25560" cap="flat">
            <a:solidFill>
              <a:srgbClr val="B8A760"/>
            </a:solidFill>
            <a:round/>
            <a:headEnd/>
            <a:tailEnd/>
          </a:ln>
          <a:effectLst/>
        </p:spPr>
        <p:txBody>
          <a:bodyPr lIns="0" tIns="0" rIns="0" bIns="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a:solidFill>
                  <a:srgbClr val="000000"/>
                </a:solidFill>
                <a:latin typeface="Arial" charset="0"/>
              </a:rPr>
              <a:t>1С:Подрядчик </a:t>
            </a:r>
            <a:r>
              <a:rPr lang="ru-RU" b="1" dirty="0" smtClean="0">
                <a:solidFill>
                  <a:srgbClr val="000000"/>
                </a:solidFill>
                <a:latin typeface="Arial" charset="0"/>
              </a:rPr>
              <a:t>строительства. </a:t>
            </a:r>
            <a:r>
              <a:rPr lang="ru-RU" b="1" dirty="0">
                <a:solidFill>
                  <a:srgbClr val="000000"/>
                </a:solidFill>
                <a:latin typeface="Arial" charset="0"/>
              </a:rPr>
              <a:t>Управление строительным производством</a:t>
            </a:r>
          </a:p>
        </p:txBody>
      </p:sp>
      <p:sp>
        <p:nvSpPr>
          <p:cNvPr id="57" name="AutoShape 22"/>
          <p:cNvSpPr>
            <a:spLocks noChangeArrowheads="1"/>
          </p:cNvSpPr>
          <p:nvPr/>
        </p:nvSpPr>
        <p:spPr bwMode="auto">
          <a:xfrm rot="16140000">
            <a:off x="1553107" y="3671285"/>
            <a:ext cx="200025" cy="307975"/>
          </a:xfrm>
          <a:prstGeom prst="rightArrow">
            <a:avLst>
              <a:gd name="adj1" fmla="val 50000"/>
              <a:gd name="adj2" fmla="val 25000"/>
            </a:avLst>
          </a:prstGeom>
          <a:gradFill rotWithShape="0">
            <a:gsLst>
              <a:gs pos="0">
                <a:srgbClr val="E6FF00">
                  <a:alpha val="0"/>
                </a:srgbClr>
              </a:gs>
              <a:gs pos="100000">
                <a:srgbClr val="FF3333">
                  <a:alpha val="95999"/>
                </a:srgbClr>
              </a:gs>
            </a:gsLst>
            <a:path path="rect">
              <a:fillToRect l="50000" t="50000" r="50000" b="50000"/>
            </a:path>
          </a:gradFill>
          <a:ln w="25560" cap="flat">
            <a:solidFill>
              <a:srgbClr val="B8A760"/>
            </a:solidFill>
            <a:round/>
            <a:headEnd/>
            <a:tailEnd/>
          </a:ln>
          <a:effectLst/>
        </p:spPr>
        <p:txBody>
          <a:bodyPr wrap="none" anchor="ctr"/>
          <a:lstStyle/>
          <a:p>
            <a:endParaRPr lang="ru-RU"/>
          </a:p>
        </p:txBody>
      </p:sp>
      <p:sp>
        <p:nvSpPr>
          <p:cNvPr id="58" name="AutoShape 22"/>
          <p:cNvSpPr>
            <a:spLocks noChangeArrowheads="1"/>
          </p:cNvSpPr>
          <p:nvPr/>
        </p:nvSpPr>
        <p:spPr bwMode="auto">
          <a:xfrm rot="16140000">
            <a:off x="3785355" y="3671285"/>
            <a:ext cx="200025" cy="307975"/>
          </a:xfrm>
          <a:prstGeom prst="rightArrow">
            <a:avLst>
              <a:gd name="adj1" fmla="val 50000"/>
              <a:gd name="adj2" fmla="val 25000"/>
            </a:avLst>
          </a:prstGeom>
          <a:gradFill rotWithShape="0">
            <a:gsLst>
              <a:gs pos="0">
                <a:srgbClr val="E6FF00">
                  <a:alpha val="0"/>
                </a:srgbClr>
              </a:gs>
              <a:gs pos="100000">
                <a:srgbClr val="FF3333">
                  <a:alpha val="95999"/>
                </a:srgbClr>
              </a:gs>
            </a:gsLst>
            <a:path path="rect">
              <a:fillToRect l="50000" t="50000" r="50000" b="50000"/>
            </a:path>
          </a:gradFill>
          <a:ln w="25560" cap="flat">
            <a:solidFill>
              <a:srgbClr val="B8A760"/>
            </a:solidFill>
            <a:round/>
            <a:headEnd/>
            <a:tailEnd/>
          </a:ln>
          <a:effectLst/>
        </p:spPr>
        <p:txBody>
          <a:bodyPr wrap="none" anchor="ctr"/>
          <a:lstStyle/>
          <a:p>
            <a:endParaRPr lang="ru-RU"/>
          </a:p>
        </p:txBody>
      </p:sp>
      <p:sp>
        <p:nvSpPr>
          <p:cNvPr id="59" name="AutoShape 22"/>
          <p:cNvSpPr>
            <a:spLocks noChangeArrowheads="1"/>
          </p:cNvSpPr>
          <p:nvPr/>
        </p:nvSpPr>
        <p:spPr bwMode="auto">
          <a:xfrm rot="16140000">
            <a:off x="6017603" y="3671285"/>
            <a:ext cx="200025" cy="307975"/>
          </a:xfrm>
          <a:prstGeom prst="rightArrow">
            <a:avLst>
              <a:gd name="adj1" fmla="val 50000"/>
              <a:gd name="adj2" fmla="val 25000"/>
            </a:avLst>
          </a:prstGeom>
          <a:gradFill rotWithShape="0">
            <a:gsLst>
              <a:gs pos="0">
                <a:srgbClr val="E6FF00">
                  <a:alpha val="0"/>
                </a:srgbClr>
              </a:gs>
              <a:gs pos="100000">
                <a:srgbClr val="FF3333">
                  <a:alpha val="95999"/>
                </a:srgbClr>
              </a:gs>
            </a:gsLst>
            <a:path path="rect">
              <a:fillToRect l="50000" t="50000" r="50000" b="50000"/>
            </a:path>
          </a:gradFill>
          <a:ln w="25560" cap="flat">
            <a:solidFill>
              <a:srgbClr val="B8A760"/>
            </a:solidFill>
            <a:round/>
            <a:headEnd/>
            <a:tailEnd/>
          </a:ln>
          <a:effectLst/>
        </p:spPr>
        <p:txBody>
          <a:bodyPr wrap="none" anchor="ctr"/>
          <a:lstStyle/>
          <a:p>
            <a:endParaRPr lang="ru-RU"/>
          </a:p>
        </p:txBody>
      </p:sp>
      <p:sp>
        <p:nvSpPr>
          <p:cNvPr id="60" name="AutoShape 22"/>
          <p:cNvSpPr>
            <a:spLocks noChangeArrowheads="1"/>
          </p:cNvSpPr>
          <p:nvPr/>
        </p:nvSpPr>
        <p:spPr bwMode="auto">
          <a:xfrm rot="16140000">
            <a:off x="8249851" y="3671285"/>
            <a:ext cx="200025" cy="307975"/>
          </a:xfrm>
          <a:prstGeom prst="rightArrow">
            <a:avLst>
              <a:gd name="adj1" fmla="val 50000"/>
              <a:gd name="adj2" fmla="val 25000"/>
            </a:avLst>
          </a:prstGeom>
          <a:gradFill rotWithShape="0">
            <a:gsLst>
              <a:gs pos="0">
                <a:srgbClr val="E6FF00">
                  <a:alpha val="0"/>
                </a:srgbClr>
              </a:gs>
              <a:gs pos="100000">
                <a:srgbClr val="FF3333">
                  <a:alpha val="95999"/>
                </a:srgbClr>
              </a:gs>
            </a:gsLst>
            <a:path path="rect">
              <a:fillToRect l="50000" t="50000" r="50000" b="50000"/>
            </a:path>
          </a:gradFill>
          <a:ln w="25560" cap="flat">
            <a:solidFill>
              <a:srgbClr val="B8A760"/>
            </a:solidFill>
            <a:round/>
            <a:headEnd/>
            <a:tailEnd/>
          </a:ln>
          <a:effectLst/>
        </p:spPr>
        <p:txBody>
          <a:bodyPr wrap="none" anchor="ctr"/>
          <a:lstStyle/>
          <a:p>
            <a:endParaRPr lang="ru-RU"/>
          </a:p>
        </p:txBody>
      </p:sp>
      <p:sp>
        <p:nvSpPr>
          <p:cNvPr id="62" name="AutoShape 8"/>
          <p:cNvSpPr>
            <a:spLocks noChangeArrowheads="1"/>
          </p:cNvSpPr>
          <p:nvPr/>
        </p:nvSpPr>
        <p:spPr bwMode="auto">
          <a:xfrm>
            <a:off x="921346" y="4946724"/>
            <a:ext cx="8784976" cy="432048"/>
          </a:xfrm>
          <a:prstGeom prst="roundRect">
            <a:avLst>
              <a:gd name="adj" fmla="val 16667"/>
            </a:avLst>
          </a:prstGeom>
          <a:solidFill>
            <a:schemeClr val="accent1">
              <a:lumMod val="20000"/>
              <a:lumOff val="80000"/>
            </a:schemeClr>
          </a:solidFill>
          <a:ln w="25560" cap="flat">
            <a:solidFill>
              <a:srgbClr val="B8A760"/>
            </a:solidFill>
            <a:round/>
            <a:headEnd/>
            <a:tailEnd/>
          </a:ln>
          <a:effectLst/>
        </p:spPr>
        <p:txBody>
          <a:bodyPr lIns="0" tIns="0" rIns="0" bIns="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rgbClr val="1C1C1C"/>
                </a:solidFill>
                <a:latin typeface="Arial" charset="0"/>
              </a:rPr>
              <a:t>Загрузка сметы в календарный план с синхронизацией ресурсов</a:t>
            </a:r>
            <a:endParaRPr lang="ru-RU" b="1" dirty="0">
              <a:solidFill>
                <a:srgbClr val="1C1C1C"/>
              </a:solidFill>
              <a:latin typeface="Arial" charset="0"/>
            </a:endParaRPr>
          </a:p>
        </p:txBody>
      </p:sp>
      <p:sp>
        <p:nvSpPr>
          <p:cNvPr id="63" name="AutoShape 22"/>
          <p:cNvSpPr>
            <a:spLocks noChangeArrowheads="1"/>
          </p:cNvSpPr>
          <p:nvPr/>
        </p:nvSpPr>
        <p:spPr bwMode="auto">
          <a:xfrm rot="16140000">
            <a:off x="5081499" y="4679397"/>
            <a:ext cx="200025" cy="307975"/>
          </a:xfrm>
          <a:prstGeom prst="rightArrow">
            <a:avLst>
              <a:gd name="adj1" fmla="val 50000"/>
              <a:gd name="adj2" fmla="val 25000"/>
            </a:avLst>
          </a:prstGeom>
          <a:gradFill rotWithShape="0">
            <a:gsLst>
              <a:gs pos="0">
                <a:srgbClr val="E6FF00">
                  <a:alpha val="0"/>
                </a:srgbClr>
              </a:gs>
              <a:gs pos="100000">
                <a:srgbClr val="FF3333">
                  <a:alpha val="95999"/>
                </a:srgbClr>
              </a:gs>
            </a:gsLst>
            <a:path path="rect">
              <a:fillToRect l="50000" t="50000" r="50000" b="50000"/>
            </a:path>
          </a:gradFill>
          <a:ln w="25560" cap="flat">
            <a:solidFill>
              <a:srgbClr val="B8A760"/>
            </a:solidFill>
            <a:round/>
            <a:headEnd/>
            <a:tailEnd/>
          </a:ln>
          <a:effectLst/>
        </p:spPr>
        <p:txBody>
          <a:bodyPr wrap="none" anchor="ctr"/>
          <a:lstStyle/>
          <a:p>
            <a:endParaRPr lang="ru-RU"/>
          </a:p>
        </p:txBody>
      </p:sp>
      <p:sp>
        <p:nvSpPr>
          <p:cNvPr id="64" name="AutoShape 10"/>
          <p:cNvSpPr>
            <a:spLocks noChangeArrowheads="1"/>
          </p:cNvSpPr>
          <p:nvPr/>
        </p:nvSpPr>
        <p:spPr bwMode="auto">
          <a:xfrm>
            <a:off x="921346" y="5666804"/>
            <a:ext cx="8784976" cy="450404"/>
          </a:xfrm>
          <a:prstGeom prst="roundRect">
            <a:avLst>
              <a:gd name="adj" fmla="val 16667"/>
            </a:avLst>
          </a:prstGeom>
          <a:gradFill rotWithShape="0">
            <a:gsLst>
              <a:gs pos="0">
                <a:srgbClr val="FF6600"/>
              </a:gs>
              <a:gs pos="100000">
                <a:srgbClr val="FFFF00"/>
              </a:gs>
            </a:gsLst>
            <a:lin ang="5400000" scaled="1"/>
          </a:gradFill>
          <a:ln w="25560" cap="flat">
            <a:solidFill>
              <a:srgbClr val="B8A760"/>
            </a:solidFill>
            <a:round/>
            <a:headEnd/>
            <a:tailEnd/>
          </a:ln>
          <a:effectLst/>
        </p:spPr>
        <p:txBody>
          <a:bodyPr lIns="0" tIns="0" rIns="0" bIns="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rgbClr val="000000"/>
                </a:solidFill>
                <a:latin typeface="Arial" charset="0"/>
              </a:rPr>
              <a:t>1С:Смета 3</a:t>
            </a:r>
            <a:endParaRPr lang="ru-RU" b="1" dirty="0">
              <a:solidFill>
                <a:srgbClr val="000000"/>
              </a:solidFill>
              <a:latin typeface="Arial" charset="0"/>
            </a:endParaRPr>
          </a:p>
        </p:txBody>
      </p:sp>
      <p:sp>
        <p:nvSpPr>
          <p:cNvPr id="65" name="AutoShape 22"/>
          <p:cNvSpPr>
            <a:spLocks noChangeArrowheads="1"/>
          </p:cNvSpPr>
          <p:nvPr/>
        </p:nvSpPr>
        <p:spPr bwMode="auto">
          <a:xfrm rot="16140000">
            <a:off x="5081499" y="5399477"/>
            <a:ext cx="200025" cy="307975"/>
          </a:xfrm>
          <a:prstGeom prst="rightArrow">
            <a:avLst>
              <a:gd name="adj1" fmla="val 50000"/>
              <a:gd name="adj2" fmla="val 25000"/>
            </a:avLst>
          </a:prstGeom>
          <a:gradFill rotWithShape="0">
            <a:gsLst>
              <a:gs pos="0">
                <a:srgbClr val="E6FF00">
                  <a:alpha val="0"/>
                </a:srgbClr>
              </a:gs>
              <a:gs pos="100000">
                <a:srgbClr val="FF3333">
                  <a:alpha val="95999"/>
                </a:srgbClr>
              </a:gs>
            </a:gsLst>
            <a:path path="rect">
              <a:fillToRect l="50000" t="50000" r="50000" b="50000"/>
            </a:path>
          </a:gradFill>
          <a:ln w="25560" cap="flat">
            <a:solidFill>
              <a:srgbClr val="B8A760"/>
            </a:solidFill>
            <a:round/>
            <a:headEnd/>
            <a:tailEnd/>
          </a:ln>
          <a:effectLst/>
        </p:spPr>
        <p:txBody>
          <a:bodyPr wrap="none" anchor="ctr"/>
          <a:lstStyle/>
          <a:p>
            <a:endParaRPr lang="ru-RU"/>
          </a:p>
        </p:txBody>
      </p:sp>
      <p:sp>
        <p:nvSpPr>
          <p:cNvPr id="66" name="AutoShape 7"/>
          <p:cNvSpPr>
            <a:spLocks noChangeArrowheads="1"/>
          </p:cNvSpPr>
          <p:nvPr/>
        </p:nvSpPr>
        <p:spPr bwMode="auto">
          <a:xfrm>
            <a:off x="6826002" y="5738812"/>
            <a:ext cx="2736304" cy="288032"/>
          </a:xfrm>
          <a:prstGeom prst="roundRect">
            <a:avLst>
              <a:gd name="adj" fmla="val 16667"/>
            </a:avLst>
          </a:prstGeom>
          <a:gradFill rotWithShape="0">
            <a:gsLst>
              <a:gs pos="0">
                <a:srgbClr val="FF6600"/>
              </a:gs>
              <a:gs pos="100000">
                <a:srgbClr val="FFFF00"/>
              </a:gs>
            </a:gsLst>
            <a:lin ang="5400000" scaled="1"/>
          </a:gradFill>
          <a:ln w="25560" cap="flat">
            <a:solidFill>
              <a:srgbClr val="B8A760"/>
            </a:solidFill>
            <a:round/>
            <a:headEnd/>
            <a:tailEnd/>
          </a:ln>
          <a:effectLst/>
        </p:spPr>
        <p:txBody>
          <a:bodyPr lIns="0" tIns="0" rIns="0" bIns="0"/>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200" b="1" dirty="0" smtClean="0">
                <a:solidFill>
                  <a:srgbClr val="000000"/>
                </a:solidFill>
                <a:latin typeface="Arial" charset="0"/>
              </a:rPr>
              <a:t>Формирование локальных смет</a:t>
            </a:r>
            <a:endParaRPr lang="ru-RU" sz="1200" b="1" dirty="0">
              <a:solidFill>
                <a:srgbClr val="000000"/>
              </a:solidFill>
              <a:latin typeface="Arial" charset="0"/>
            </a:endParaRP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dirty="0">
              <a:solidFill>
                <a:srgbClr val="FFFFFF"/>
              </a:solidFill>
              <a:latin typeface="Arial" charset="0"/>
            </a:endParaRPr>
          </a:p>
        </p:txBody>
      </p:sp>
      <p:sp>
        <p:nvSpPr>
          <p:cNvPr id="67" name="AutoShape 7"/>
          <p:cNvSpPr>
            <a:spLocks noChangeArrowheads="1"/>
          </p:cNvSpPr>
          <p:nvPr/>
        </p:nvSpPr>
        <p:spPr bwMode="auto">
          <a:xfrm>
            <a:off x="1065362" y="5738812"/>
            <a:ext cx="2952328" cy="288032"/>
          </a:xfrm>
          <a:prstGeom prst="roundRect">
            <a:avLst>
              <a:gd name="adj" fmla="val 16667"/>
            </a:avLst>
          </a:prstGeom>
          <a:gradFill rotWithShape="0">
            <a:gsLst>
              <a:gs pos="0">
                <a:srgbClr val="FF6600"/>
              </a:gs>
              <a:gs pos="100000">
                <a:srgbClr val="FFFF00"/>
              </a:gs>
            </a:gsLst>
            <a:lin ang="5400000" scaled="1"/>
          </a:gradFill>
          <a:ln w="25560" cap="flat">
            <a:solidFill>
              <a:srgbClr val="B8A760"/>
            </a:solidFill>
            <a:round/>
            <a:headEnd/>
            <a:tailEnd/>
          </a:ln>
          <a:effectLst/>
        </p:spPr>
        <p:txBody>
          <a:bodyPr lIns="0" tIns="0" rIns="0" bIns="0"/>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200" b="1" dirty="0" smtClean="0">
                <a:solidFill>
                  <a:srgbClr val="000000"/>
                </a:solidFill>
                <a:latin typeface="Arial" charset="0"/>
              </a:rPr>
              <a:t>Формирование ресурсной ведомости</a:t>
            </a:r>
            <a:endParaRPr lang="ru-RU" sz="1200" b="1" dirty="0">
              <a:solidFill>
                <a:srgbClr val="000000"/>
              </a:solidFill>
              <a:latin typeface="Arial" charset="0"/>
            </a:endParaRP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dirty="0">
              <a:solidFill>
                <a:srgbClr val="FFFFFF"/>
              </a:solidFill>
              <a:latin typeface="Arial" charset="0"/>
            </a:endParaRPr>
          </a:p>
        </p:txBody>
      </p:sp>
    </p:spTree>
    <p:extLst>
      <p:ext uri="{BB962C8B-B14F-4D97-AF65-F5344CB8AC3E}">
        <p14:creationId xmlns:p14="http://schemas.microsoft.com/office/powerpoint/2010/main" val="145835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993354" y="122188"/>
            <a:ext cx="8640960" cy="1003350"/>
          </a:xfrm>
        </p:spPr>
        <p:txBody>
          <a:bodyPr/>
          <a:lstStyle/>
          <a:p>
            <a:pPr algn="ctr"/>
            <a:r>
              <a:rPr lang="ru-RU" sz="3600" dirty="0" smtClean="0"/>
              <a:t>1С</a:t>
            </a:r>
            <a:r>
              <a:rPr lang="en-US" sz="3600" dirty="0" smtClean="0"/>
              <a:t>:</a:t>
            </a:r>
            <a:r>
              <a:rPr lang="ru-RU" sz="3200" dirty="0" smtClean="0"/>
              <a:t>Смета</a:t>
            </a:r>
            <a:r>
              <a:rPr lang="ru-RU" sz="3600" dirty="0" smtClean="0"/>
              <a:t> 3</a:t>
            </a:r>
            <a:endParaRPr lang="ru-RU" sz="3600" dirty="0"/>
          </a:p>
        </p:txBody>
      </p:sp>
      <p:sp>
        <p:nvSpPr>
          <p:cNvPr id="5" name="Объект 4"/>
          <p:cNvSpPr>
            <a:spLocks noGrp="1"/>
          </p:cNvSpPr>
          <p:nvPr>
            <p:ph idx="1"/>
          </p:nvPr>
        </p:nvSpPr>
        <p:spPr>
          <a:xfrm>
            <a:off x="2793554" y="1130300"/>
            <a:ext cx="6840760" cy="5400600"/>
          </a:xfrm>
        </p:spPr>
        <p:txBody>
          <a:bodyPr/>
          <a:lstStyle/>
          <a:p>
            <a:pPr marL="457194" indent="-457194">
              <a:spcBef>
                <a:spcPts val="600"/>
              </a:spcBef>
              <a:spcAft>
                <a:spcPts val="0"/>
              </a:spcAft>
              <a:buSzPct val="130000"/>
              <a:buNone/>
            </a:pPr>
            <a:r>
              <a:rPr lang="ru-RU" sz="1600" dirty="0" smtClean="0"/>
              <a:t>    </a:t>
            </a:r>
            <a:r>
              <a:rPr lang="ru-RU" sz="2400" b="1" dirty="0" smtClean="0">
                <a:solidFill>
                  <a:schemeClr val="tx1">
                    <a:lumMod val="90000"/>
                    <a:lumOff val="10000"/>
                  </a:schemeClr>
                </a:solidFill>
                <a:latin typeface="+mj-lt"/>
                <a:ea typeface="+mj-ea"/>
                <a:cs typeface="+mj-cs"/>
              </a:rPr>
              <a:t>Основные возможности программы </a:t>
            </a:r>
            <a:r>
              <a:rPr lang="en-US" sz="2400" b="1" dirty="0" smtClean="0">
                <a:solidFill>
                  <a:schemeClr val="tx1">
                    <a:lumMod val="90000"/>
                    <a:lumOff val="10000"/>
                  </a:schemeClr>
                </a:solidFill>
                <a:latin typeface="+mj-lt"/>
                <a:ea typeface="+mj-ea"/>
                <a:cs typeface="+mj-cs"/>
              </a:rPr>
              <a:t>:</a:t>
            </a:r>
            <a:endParaRPr lang="ru-RU" sz="2400" b="1" dirty="0" smtClean="0">
              <a:solidFill>
                <a:schemeClr val="tx1">
                  <a:lumMod val="90000"/>
                  <a:lumOff val="10000"/>
                </a:schemeClr>
              </a:solidFill>
              <a:latin typeface="+mj-lt"/>
              <a:ea typeface="+mj-ea"/>
              <a:cs typeface="+mj-cs"/>
            </a:endParaRPr>
          </a:p>
          <a:p>
            <a:pPr marL="457194" indent="-457194">
              <a:spcBef>
                <a:spcPts val="600"/>
              </a:spcBef>
              <a:spcAft>
                <a:spcPts val="0"/>
              </a:spcAft>
              <a:buSzPct val="130000"/>
              <a:buFont typeface="+mj-lt"/>
              <a:buAutoNum type="arabicPeriod"/>
            </a:pPr>
            <a:r>
              <a:rPr lang="ru-RU" sz="1600" dirty="0" smtClean="0"/>
              <a:t>Подготовка комплекта проектно‑сметной документации: </a:t>
            </a:r>
            <a:r>
              <a:rPr lang="ru-RU" sz="1600" b="1" dirty="0" smtClean="0"/>
              <a:t>локальные, объектные, сводные сметы</a:t>
            </a:r>
            <a:r>
              <a:rPr lang="en-US" sz="1600" dirty="0" smtClean="0"/>
              <a:t>;</a:t>
            </a:r>
            <a:endParaRPr lang="ru-RU" sz="1600" dirty="0"/>
          </a:p>
          <a:p>
            <a:pPr marL="457194" indent="-457194">
              <a:spcBef>
                <a:spcPts val="600"/>
              </a:spcBef>
              <a:spcAft>
                <a:spcPts val="0"/>
              </a:spcAft>
              <a:buSzPct val="130000"/>
              <a:buFont typeface="+mj-lt"/>
              <a:buAutoNum type="arabicPeriod"/>
            </a:pPr>
            <a:r>
              <a:rPr lang="ru-RU" sz="1600" dirty="0"/>
              <a:t>Составление спецификаций на материалы и оборудование, дефектных </a:t>
            </a:r>
            <a:r>
              <a:rPr lang="ru-RU" sz="1600" dirty="0" smtClean="0"/>
              <a:t>ведомостей</a:t>
            </a:r>
            <a:r>
              <a:rPr lang="en-US" sz="1600" dirty="0" smtClean="0"/>
              <a:t>;</a:t>
            </a:r>
            <a:endParaRPr lang="ru-RU" sz="1600" dirty="0"/>
          </a:p>
          <a:p>
            <a:pPr marL="457194" indent="-457194">
              <a:spcBef>
                <a:spcPts val="600"/>
              </a:spcBef>
              <a:spcAft>
                <a:spcPts val="0"/>
              </a:spcAft>
              <a:buSzPct val="130000"/>
              <a:buFont typeface="+mj-lt"/>
              <a:buAutoNum type="arabicPeriod"/>
            </a:pPr>
            <a:r>
              <a:rPr lang="ru-RU" sz="1600" dirty="0"/>
              <a:t>Создание укрупненных расценок, расчет прогнозных </a:t>
            </a:r>
            <a:r>
              <a:rPr lang="ru-RU" sz="1600" dirty="0" smtClean="0"/>
              <a:t>цен</a:t>
            </a:r>
            <a:r>
              <a:rPr lang="en-US" sz="1600" dirty="0" smtClean="0"/>
              <a:t>;</a:t>
            </a:r>
            <a:endParaRPr lang="ru-RU" sz="1600" dirty="0"/>
          </a:p>
          <a:p>
            <a:pPr marL="457194" indent="-457194">
              <a:spcBef>
                <a:spcPts val="600"/>
              </a:spcBef>
              <a:spcAft>
                <a:spcPts val="0"/>
              </a:spcAft>
              <a:buSzPct val="130000"/>
              <a:buFont typeface="+mj-lt"/>
              <a:buAutoNum type="arabicPeriod"/>
            </a:pPr>
            <a:r>
              <a:rPr lang="ru-RU" sz="1600" dirty="0"/>
              <a:t>Работа с различными нормативными сборниками: ГЭСН, ФЕР, </a:t>
            </a:r>
            <a:r>
              <a:rPr lang="ru-RU" sz="1600" dirty="0" smtClean="0"/>
              <a:t>ТЕР</a:t>
            </a:r>
            <a:r>
              <a:rPr lang="en-US" sz="1600" dirty="0" smtClean="0"/>
              <a:t>;</a:t>
            </a:r>
            <a:endParaRPr lang="ru-RU" sz="1600" dirty="0"/>
          </a:p>
          <a:p>
            <a:pPr marL="457194" indent="-457194">
              <a:spcBef>
                <a:spcPts val="600"/>
              </a:spcBef>
              <a:spcAft>
                <a:spcPts val="0"/>
              </a:spcAft>
              <a:buSzPct val="130000"/>
              <a:buFont typeface="+mj-lt"/>
              <a:buAutoNum type="arabicPeriod"/>
            </a:pPr>
            <a:r>
              <a:rPr lang="ru-RU" sz="1600" dirty="0"/>
              <a:t>Формирование актов фактического КС-2, ресурсных ведомостей, </a:t>
            </a:r>
            <a:r>
              <a:rPr lang="ru-RU" sz="1600" dirty="0" err="1" smtClean="0"/>
              <a:t>лимитно-заборных</a:t>
            </a:r>
            <a:r>
              <a:rPr lang="ru-RU" sz="1600" dirty="0" smtClean="0"/>
              <a:t> карт</a:t>
            </a:r>
            <a:r>
              <a:rPr lang="en-US" sz="1600" dirty="0" smtClean="0"/>
              <a:t>;</a:t>
            </a:r>
            <a:endParaRPr lang="ru-RU" sz="1600" dirty="0"/>
          </a:p>
          <a:p>
            <a:pPr marL="457194" indent="-457194">
              <a:spcBef>
                <a:spcPts val="600"/>
              </a:spcBef>
              <a:spcAft>
                <a:spcPts val="0"/>
              </a:spcAft>
              <a:buSzPct val="130000"/>
              <a:buFont typeface="+mj-lt"/>
              <a:buAutoNum type="arabicPeriod"/>
            </a:pPr>
            <a:r>
              <a:rPr lang="ru-RU" sz="1600" dirty="0"/>
              <a:t>Расчет индексов на удорожание сметных расценок, </a:t>
            </a:r>
            <a:r>
              <a:rPr lang="ru-RU" sz="1600" dirty="0" smtClean="0"/>
              <a:t>материалов</a:t>
            </a:r>
            <a:r>
              <a:rPr lang="en-US" sz="1600" dirty="0" smtClean="0"/>
              <a:t>;</a:t>
            </a:r>
            <a:endParaRPr lang="ru-RU" sz="1600" dirty="0"/>
          </a:p>
          <a:p>
            <a:pPr marL="457194" indent="-457194">
              <a:spcBef>
                <a:spcPts val="600"/>
              </a:spcBef>
              <a:spcAft>
                <a:spcPts val="0"/>
              </a:spcAft>
              <a:buSzPct val="130000"/>
              <a:buFont typeface="+mj-lt"/>
              <a:buAutoNum type="arabicPeriod"/>
            </a:pPr>
            <a:r>
              <a:rPr lang="ru-RU" sz="1600" dirty="0"/>
              <a:t>Формирование собственных единичных </a:t>
            </a:r>
            <a:r>
              <a:rPr lang="ru-RU" sz="1600" dirty="0" smtClean="0"/>
              <a:t>расценок</a:t>
            </a:r>
            <a:r>
              <a:rPr lang="en-US" sz="1600" dirty="0" smtClean="0"/>
              <a:t>;</a:t>
            </a:r>
            <a:endParaRPr lang="ru-RU" sz="1600" dirty="0"/>
          </a:p>
          <a:p>
            <a:pPr marL="457194" indent="-457194">
              <a:spcBef>
                <a:spcPts val="600"/>
              </a:spcBef>
              <a:spcAft>
                <a:spcPts val="0"/>
              </a:spcAft>
              <a:buSzPct val="130000"/>
              <a:buFont typeface="+mj-lt"/>
              <a:buAutoNum type="arabicPeriod"/>
            </a:pPr>
            <a:r>
              <a:rPr lang="ru-RU" sz="1600" dirty="0"/>
              <a:t>Экспорт смет в формате АРПС </a:t>
            </a:r>
            <a:r>
              <a:rPr lang="en-US" sz="1600" dirty="0" smtClean="0"/>
              <a:t>;</a:t>
            </a:r>
            <a:r>
              <a:rPr lang="ru-RU" sz="1600" dirty="0" smtClean="0"/>
              <a:t> </a:t>
            </a:r>
          </a:p>
          <a:p>
            <a:pPr>
              <a:spcBef>
                <a:spcPts val="600"/>
              </a:spcBef>
              <a:spcAft>
                <a:spcPts val="0"/>
              </a:spcAft>
              <a:buSzPct val="130000"/>
              <a:buFont typeface="+mj-lt"/>
              <a:buAutoNum type="arabicPeriod"/>
            </a:pPr>
            <a:r>
              <a:rPr lang="ru-RU" sz="1600" dirty="0" smtClean="0"/>
              <a:t>Ведения учета выполненных работ и фактически использованных ресурсов (</a:t>
            </a:r>
            <a:r>
              <a:rPr lang="ru-RU" sz="1600" b="1" dirty="0" smtClean="0"/>
              <a:t>формы КС‑6, КС‑3, М‑29</a:t>
            </a:r>
            <a:r>
              <a:rPr lang="ru-RU" sz="1600" dirty="0" smtClean="0"/>
              <a:t>);</a:t>
            </a:r>
            <a:endParaRPr lang="en-US" sz="1600" dirty="0" smtClean="0"/>
          </a:p>
          <a:p>
            <a:pPr>
              <a:spcBef>
                <a:spcPts val="600"/>
              </a:spcBef>
              <a:spcAft>
                <a:spcPts val="0"/>
              </a:spcAft>
              <a:buSzPct val="130000"/>
              <a:buFont typeface="+mj-lt"/>
              <a:buAutoNum type="arabicPeriod"/>
            </a:pPr>
            <a:r>
              <a:rPr lang="ru-RU" sz="1600" dirty="0" smtClean="0"/>
              <a:t>Набор инструментов для быстрой обработки/замены информации и ее расчета и др.</a:t>
            </a:r>
            <a:endParaRPr lang="ru-RU" sz="1600" dirty="0"/>
          </a:p>
        </p:txBody>
      </p:sp>
      <p:grpSp>
        <p:nvGrpSpPr>
          <p:cNvPr id="45" name="Группа 44"/>
          <p:cNvGrpSpPr/>
          <p:nvPr/>
        </p:nvGrpSpPr>
        <p:grpSpPr>
          <a:xfrm>
            <a:off x="921346" y="2570460"/>
            <a:ext cx="1730376" cy="1728788"/>
            <a:chOff x="711200" y="2924175"/>
            <a:chExt cx="1730376" cy="1728788"/>
          </a:xfrm>
          <a:solidFill>
            <a:schemeClr val="tx2"/>
          </a:solidFill>
        </p:grpSpPr>
        <p:sp>
          <p:nvSpPr>
            <p:cNvPr id="15" name="Freeform 5"/>
            <p:cNvSpPr>
              <a:spLocks noEditPoints="1"/>
            </p:cNvSpPr>
            <p:nvPr/>
          </p:nvSpPr>
          <p:spPr bwMode="auto">
            <a:xfrm>
              <a:off x="1522413" y="3500438"/>
              <a:ext cx="919163" cy="1152525"/>
            </a:xfrm>
            <a:custGeom>
              <a:avLst/>
              <a:gdLst>
                <a:gd name="T0" fmla="*/ 99 w 102"/>
                <a:gd name="T1" fmla="*/ 0 h 128"/>
                <a:gd name="T2" fmla="*/ 3 w 102"/>
                <a:gd name="T3" fmla="*/ 0 h 128"/>
                <a:gd name="T4" fmla="*/ 0 w 102"/>
                <a:gd name="T5" fmla="*/ 3 h 128"/>
                <a:gd name="T6" fmla="*/ 0 w 102"/>
                <a:gd name="T7" fmla="*/ 125 h 128"/>
                <a:gd name="T8" fmla="*/ 3 w 102"/>
                <a:gd name="T9" fmla="*/ 128 h 128"/>
                <a:gd name="T10" fmla="*/ 99 w 102"/>
                <a:gd name="T11" fmla="*/ 128 h 128"/>
                <a:gd name="T12" fmla="*/ 102 w 102"/>
                <a:gd name="T13" fmla="*/ 125 h 128"/>
                <a:gd name="T14" fmla="*/ 102 w 102"/>
                <a:gd name="T15" fmla="*/ 3 h 128"/>
                <a:gd name="T16" fmla="*/ 99 w 102"/>
                <a:gd name="T17" fmla="*/ 0 h 128"/>
                <a:gd name="T18" fmla="*/ 96 w 102"/>
                <a:gd name="T19" fmla="*/ 6 h 128"/>
                <a:gd name="T20" fmla="*/ 96 w 102"/>
                <a:gd name="T21" fmla="*/ 26 h 128"/>
                <a:gd name="T22" fmla="*/ 6 w 102"/>
                <a:gd name="T23" fmla="*/ 26 h 128"/>
                <a:gd name="T24" fmla="*/ 6 w 102"/>
                <a:gd name="T25" fmla="*/ 19 h 128"/>
                <a:gd name="T26" fmla="*/ 44 w 102"/>
                <a:gd name="T27" fmla="*/ 19 h 128"/>
                <a:gd name="T28" fmla="*/ 44 w 102"/>
                <a:gd name="T29" fmla="*/ 13 h 128"/>
                <a:gd name="T30" fmla="*/ 6 w 102"/>
                <a:gd name="T31" fmla="*/ 13 h 128"/>
                <a:gd name="T32" fmla="*/ 6 w 102"/>
                <a:gd name="T33" fmla="*/ 6 h 128"/>
                <a:gd name="T34" fmla="*/ 96 w 102"/>
                <a:gd name="T35" fmla="*/ 6 h 128"/>
                <a:gd name="T36" fmla="*/ 6 w 102"/>
                <a:gd name="T37" fmla="*/ 122 h 128"/>
                <a:gd name="T38" fmla="*/ 6 w 102"/>
                <a:gd name="T39" fmla="*/ 32 h 128"/>
                <a:gd name="T40" fmla="*/ 96 w 102"/>
                <a:gd name="T41" fmla="*/ 32 h 128"/>
                <a:gd name="T42" fmla="*/ 96 w 102"/>
                <a:gd name="T43" fmla="*/ 122 h 128"/>
                <a:gd name="T44" fmla="*/ 6 w 102"/>
                <a:gd name="T45" fmla="*/ 122 h 128"/>
                <a:gd name="T46" fmla="*/ 6 w 102"/>
                <a:gd name="T47" fmla="*/ 122 h 128"/>
                <a:gd name="T48" fmla="*/ 6 w 102"/>
                <a:gd name="T49" fmla="*/ 12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 h="128">
                  <a:moveTo>
                    <a:pt x="99" y="0"/>
                  </a:moveTo>
                  <a:cubicBezTo>
                    <a:pt x="3" y="0"/>
                    <a:pt x="3" y="0"/>
                    <a:pt x="3" y="0"/>
                  </a:cubicBezTo>
                  <a:cubicBezTo>
                    <a:pt x="1" y="0"/>
                    <a:pt x="0" y="1"/>
                    <a:pt x="0" y="3"/>
                  </a:cubicBezTo>
                  <a:cubicBezTo>
                    <a:pt x="0" y="125"/>
                    <a:pt x="0" y="125"/>
                    <a:pt x="0" y="125"/>
                  </a:cubicBezTo>
                  <a:cubicBezTo>
                    <a:pt x="0" y="127"/>
                    <a:pt x="1" y="128"/>
                    <a:pt x="3" y="128"/>
                  </a:cubicBezTo>
                  <a:cubicBezTo>
                    <a:pt x="99" y="128"/>
                    <a:pt x="99" y="128"/>
                    <a:pt x="99" y="128"/>
                  </a:cubicBezTo>
                  <a:cubicBezTo>
                    <a:pt x="101" y="128"/>
                    <a:pt x="102" y="127"/>
                    <a:pt x="102" y="125"/>
                  </a:cubicBezTo>
                  <a:cubicBezTo>
                    <a:pt x="102" y="3"/>
                    <a:pt x="102" y="3"/>
                    <a:pt x="102" y="3"/>
                  </a:cubicBezTo>
                  <a:cubicBezTo>
                    <a:pt x="102" y="1"/>
                    <a:pt x="101" y="0"/>
                    <a:pt x="99" y="0"/>
                  </a:cubicBezTo>
                  <a:close/>
                  <a:moveTo>
                    <a:pt x="96" y="6"/>
                  </a:moveTo>
                  <a:cubicBezTo>
                    <a:pt x="96" y="26"/>
                    <a:pt x="96" y="26"/>
                    <a:pt x="96" y="26"/>
                  </a:cubicBezTo>
                  <a:cubicBezTo>
                    <a:pt x="6" y="26"/>
                    <a:pt x="6" y="26"/>
                    <a:pt x="6" y="26"/>
                  </a:cubicBezTo>
                  <a:cubicBezTo>
                    <a:pt x="6" y="19"/>
                    <a:pt x="6" y="19"/>
                    <a:pt x="6" y="19"/>
                  </a:cubicBezTo>
                  <a:cubicBezTo>
                    <a:pt x="44" y="19"/>
                    <a:pt x="44" y="19"/>
                    <a:pt x="44" y="19"/>
                  </a:cubicBezTo>
                  <a:cubicBezTo>
                    <a:pt x="44" y="13"/>
                    <a:pt x="44" y="13"/>
                    <a:pt x="44" y="13"/>
                  </a:cubicBezTo>
                  <a:cubicBezTo>
                    <a:pt x="6" y="13"/>
                    <a:pt x="6" y="13"/>
                    <a:pt x="6" y="13"/>
                  </a:cubicBezTo>
                  <a:cubicBezTo>
                    <a:pt x="6" y="6"/>
                    <a:pt x="6" y="6"/>
                    <a:pt x="6" y="6"/>
                  </a:cubicBezTo>
                  <a:lnTo>
                    <a:pt x="96" y="6"/>
                  </a:lnTo>
                  <a:close/>
                  <a:moveTo>
                    <a:pt x="6" y="122"/>
                  </a:moveTo>
                  <a:cubicBezTo>
                    <a:pt x="6" y="32"/>
                    <a:pt x="6" y="32"/>
                    <a:pt x="6" y="32"/>
                  </a:cubicBezTo>
                  <a:cubicBezTo>
                    <a:pt x="96" y="32"/>
                    <a:pt x="96" y="32"/>
                    <a:pt x="96" y="32"/>
                  </a:cubicBezTo>
                  <a:cubicBezTo>
                    <a:pt x="96" y="122"/>
                    <a:pt x="96" y="122"/>
                    <a:pt x="96" y="122"/>
                  </a:cubicBezTo>
                  <a:lnTo>
                    <a:pt x="6" y="122"/>
                  </a:lnTo>
                  <a:close/>
                  <a:moveTo>
                    <a:pt x="6" y="122"/>
                  </a:moveTo>
                  <a:cubicBezTo>
                    <a:pt x="6" y="122"/>
                    <a:pt x="6" y="122"/>
                    <a:pt x="6" y="12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Rectangle 6"/>
            <p:cNvSpPr>
              <a:spLocks noChangeArrowheads="1"/>
            </p:cNvSpPr>
            <p:nvPr/>
          </p:nvSpPr>
          <p:spPr bwMode="auto">
            <a:xfrm>
              <a:off x="1720850" y="3843338"/>
              <a:ext cx="90488"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7" name="Rectangle 7"/>
            <p:cNvSpPr>
              <a:spLocks noChangeArrowheads="1"/>
            </p:cNvSpPr>
            <p:nvPr/>
          </p:nvSpPr>
          <p:spPr bwMode="auto">
            <a:xfrm>
              <a:off x="1865313" y="3843338"/>
              <a:ext cx="88900"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8" name="Rectangle 8"/>
            <p:cNvSpPr>
              <a:spLocks noChangeArrowheads="1"/>
            </p:cNvSpPr>
            <p:nvPr/>
          </p:nvSpPr>
          <p:spPr bwMode="auto">
            <a:xfrm>
              <a:off x="2009775" y="3843338"/>
              <a:ext cx="88900"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Rectangle 9"/>
            <p:cNvSpPr>
              <a:spLocks noChangeArrowheads="1"/>
            </p:cNvSpPr>
            <p:nvPr/>
          </p:nvSpPr>
          <p:spPr bwMode="auto">
            <a:xfrm>
              <a:off x="2152650" y="3843338"/>
              <a:ext cx="90488"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Rectangle 10"/>
            <p:cNvSpPr>
              <a:spLocks noChangeArrowheads="1"/>
            </p:cNvSpPr>
            <p:nvPr/>
          </p:nvSpPr>
          <p:spPr bwMode="auto">
            <a:xfrm>
              <a:off x="1666875" y="3986213"/>
              <a:ext cx="107950"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Rectangle 11"/>
            <p:cNvSpPr>
              <a:spLocks noChangeArrowheads="1"/>
            </p:cNvSpPr>
            <p:nvPr/>
          </p:nvSpPr>
          <p:spPr bwMode="auto">
            <a:xfrm>
              <a:off x="1838325" y="3986213"/>
              <a:ext cx="1158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Rectangle 12"/>
            <p:cNvSpPr>
              <a:spLocks noChangeArrowheads="1"/>
            </p:cNvSpPr>
            <p:nvPr/>
          </p:nvSpPr>
          <p:spPr bwMode="auto">
            <a:xfrm>
              <a:off x="2009775" y="3986213"/>
              <a:ext cx="1158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Rectangle 13"/>
            <p:cNvSpPr>
              <a:spLocks noChangeArrowheads="1"/>
            </p:cNvSpPr>
            <p:nvPr/>
          </p:nvSpPr>
          <p:spPr bwMode="auto">
            <a:xfrm>
              <a:off x="2179638" y="3986213"/>
              <a:ext cx="117475"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Rectangle 14"/>
            <p:cNvSpPr>
              <a:spLocks noChangeArrowheads="1"/>
            </p:cNvSpPr>
            <p:nvPr/>
          </p:nvSpPr>
          <p:spPr bwMode="auto">
            <a:xfrm>
              <a:off x="1666875" y="4103688"/>
              <a:ext cx="107950"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Rectangle 15"/>
            <p:cNvSpPr>
              <a:spLocks noChangeArrowheads="1"/>
            </p:cNvSpPr>
            <p:nvPr/>
          </p:nvSpPr>
          <p:spPr bwMode="auto">
            <a:xfrm>
              <a:off x="1838325" y="4103688"/>
              <a:ext cx="1158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Rectangle 16"/>
            <p:cNvSpPr>
              <a:spLocks noChangeArrowheads="1"/>
            </p:cNvSpPr>
            <p:nvPr/>
          </p:nvSpPr>
          <p:spPr bwMode="auto">
            <a:xfrm>
              <a:off x="2009775" y="4103688"/>
              <a:ext cx="1158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Rectangle 17"/>
            <p:cNvSpPr>
              <a:spLocks noChangeArrowheads="1"/>
            </p:cNvSpPr>
            <p:nvPr/>
          </p:nvSpPr>
          <p:spPr bwMode="auto">
            <a:xfrm>
              <a:off x="2179638" y="4103688"/>
              <a:ext cx="117475"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Rectangle 18"/>
            <p:cNvSpPr>
              <a:spLocks noChangeArrowheads="1"/>
            </p:cNvSpPr>
            <p:nvPr/>
          </p:nvSpPr>
          <p:spPr bwMode="auto">
            <a:xfrm>
              <a:off x="1666875" y="4221163"/>
              <a:ext cx="107950" cy="53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Rectangle 19"/>
            <p:cNvSpPr>
              <a:spLocks noChangeArrowheads="1"/>
            </p:cNvSpPr>
            <p:nvPr/>
          </p:nvSpPr>
          <p:spPr bwMode="auto">
            <a:xfrm>
              <a:off x="1838325" y="4221163"/>
              <a:ext cx="115888" cy="53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Rectangle 20"/>
            <p:cNvSpPr>
              <a:spLocks noChangeArrowheads="1"/>
            </p:cNvSpPr>
            <p:nvPr/>
          </p:nvSpPr>
          <p:spPr bwMode="auto">
            <a:xfrm>
              <a:off x="2009775" y="4221163"/>
              <a:ext cx="115888" cy="53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21"/>
            <p:cNvSpPr>
              <a:spLocks noChangeArrowheads="1"/>
            </p:cNvSpPr>
            <p:nvPr/>
          </p:nvSpPr>
          <p:spPr bwMode="auto">
            <a:xfrm>
              <a:off x="2179638" y="4221163"/>
              <a:ext cx="117475" cy="53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Rectangle 22"/>
            <p:cNvSpPr>
              <a:spLocks noChangeArrowheads="1"/>
            </p:cNvSpPr>
            <p:nvPr/>
          </p:nvSpPr>
          <p:spPr bwMode="auto">
            <a:xfrm>
              <a:off x="1666875" y="4338638"/>
              <a:ext cx="107950" cy="53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Rectangle 23"/>
            <p:cNvSpPr>
              <a:spLocks noChangeArrowheads="1"/>
            </p:cNvSpPr>
            <p:nvPr/>
          </p:nvSpPr>
          <p:spPr bwMode="auto">
            <a:xfrm>
              <a:off x="1838325" y="4338638"/>
              <a:ext cx="115888" cy="53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Rectangle 24"/>
            <p:cNvSpPr>
              <a:spLocks noChangeArrowheads="1"/>
            </p:cNvSpPr>
            <p:nvPr/>
          </p:nvSpPr>
          <p:spPr bwMode="auto">
            <a:xfrm>
              <a:off x="2009775" y="4338638"/>
              <a:ext cx="115888" cy="53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5" name="Rectangle 25"/>
            <p:cNvSpPr>
              <a:spLocks noChangeArrowheads="1"/>
            </p:cNvSpPr>
            <p:nvPr/>
          </p:nvSpPr>
          <p:spPr bwMode="auto">
            <a:xfrm>
              <a:off x="2179638" y="4338638"/>
              <a:ext cx="117475" cy="53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6" name="Rectangle 26"/>
            <p:cNvSpPr>
              <a:spLocks noChangeArrowheads="1"/>
            </p:cNvSpPr>
            <p:nvPr/>
          </p:nvSpPr>
          <p:spPr bwMode="auto">
            <a:xfrm>
              <a:off x="1666875" y="4454525"/>
              <a:ext cx="107950" cy="53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7" name="Rectangle 27"/>
            <p:cNvSpPr>
              <a:spLocks noChangeArrowheads="1"/>
            </p:cNvSpPr>
            <p:nvPr/>
          </p:nvSpPr>
          <p:spPr bwMode="auto">
            <a:xfrm>
              <a:off x="1838325" y="4454525"/>
              <a:ext cx="115888" cy="53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8" name="Rectangle 28"/>
            <p:cNvSpPr>
              <a:spLocks noChangeArrowheads="1"/>
            </p:cNvSpPr>
            <p:nvPr/>
          </p:nvSpPr>
          <p:spPr bwMode="auto">
            <a:xfrm>
              <a:off x="2009775" y="4454525"/>
              <a:ext cx="115888" cy="53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Rectangle 29"/>
            <p:cNvSpPr>
              <a:spLocks noChangeArrowheads="1"/>
            </p:cNvSpPr>
            <p:nvPr/>
          </p:nvSpPr>
          <p:spPr bwMode="auto">
            <a:xfrm>
              <a:off x="2179638" y="4454525"/>
              <a:ext cx="117475" cy="53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30"/>
            <p:cNvSpPr>
              <a:spLocks noEditPoints="1"/>
            </p:cNvSpPr>
            <p:nvPr/>
          </p:nvSpPr>
          <p:spPr bwMode="auto">
            <a:xfrm>
              <a:off x="711200" y="2924175"/>
              <a:ext cx="1441450" cy="693738"/>
            </a:xfrm>
            <a:custGeom>
              <a:avLst/>
              <a:gdLst>
                <a:gd name="T0" fmla="*/ 6 w 160"/>
                <a:gd name="T1" fmla="*/ 45 h 77"/>
                <a:gd name="T2" fmla="*/ 42 w 160"/>
                <a:gd name="T3" fmla="*/ 45 h 77"/>
                <a:gd name="T4" fmla="*/ 45 w 160"/>
                <a:gd name="T5" fmla="*/ 42 h 77"/>
                <a:gd name="T6" fmla="*/ 45 w 160"/>
                <a:gd name="T7" fmla="*/ 6 h 77"/>
                <a:gd name="T8" fmla="*/ 154 w 160"/>
                <a:gd name="T9" fmla="*/ 6 h 77"/>
                <a:gd name="T10" fmla="*/ 154 w 160"/>
                <a:gd name="T11" fmla="*/ 51 h 77"/>
                <a:gd name="T12" fmla="*/ 160 w 160"/>
                <a:gd name="T13" fmla="*/ 51 h 77"/>
                <a:gd name="T14" fmla="*/ 160 w 160"/>
                <a:gd name="T15" fmla="*/ 3 h 77"/>
                <a:gd name="T16" fmla="*/ 157 w 160"/>
                <a:gd name="T17" fmla="*/ 0 h 77"/>
                <a:gd name="T18" fmla="*/ 42 w 160"/>
                <a:gd name="T19" fmla="*/ 0 h 77"/>
                <a:gd name="T20" fmla="*/ 41 w 160"/>
                <a:gd name="T21" fmla="*/ 0 h 77"/>
                <a:gd name="T22" fmla="*/ 40 w 160"/>
                <a:gd name="T23" fmla="*/ 0 h 77"/>
                <a:gd name="T24" fmla="*/ 39 w 160"/>
                <a:gd name="T25" fmla="*/ 1 h 77"/>
                <a:gd name="T26" fmla="*/ 1 w 160"/>
                <a:gd name="T27" fmla="*/ 39 h 77"/>
                <a:gd name="T28" fmla="*/ 0 w 160"/>
                <a:gd name="T29" fmla="*/ 40 h 77"/>
                <a:gd name="T30" fmla="*/ 0 w 160"/>
                <a:gd name="T31" fmla="*/ 41 h 77"/>
                <a:gd name="T32" fmla="*/ 0 w 160"/>
                <a:gd name="T33" fmla="*/ 42 h 77"/>
                <a:gd name="T34" fmla="*/ 0 w 160"/>
                <a:gd name="T35" fmla="*/ 77 h 77"/>
                <a:gd name="T36" fmla="*/ 6 w 160"/>
                <a:gd name="T37" fmla="*/ 77 h 77"/>
                <a:gd name="T38" fmla="*/ 6 w 160"/>
                <a:gd name="T39" fmla="*/ 45 h 77"/>
                <a:gd name="T40" fmla="*/ 38 w 160"/>
                <a:gd name="T41" fmla="*/ 38 h 77"/>
                <a:gd name="T42" fmla="*/ 11 w 160"/>
                <a:gd name="T43" fmla="*/ 38 h 77"/>
                <a:gd name="T44" fmla="*/ 38 w 160"/>
                <a:gd name="T45" fmla="*/ 11 h 77"/>
                <a:gd name="T46" fmla="*/ 38 w 160"/>
                <a:gd name="T47" fmla="*/ 38 h 77"/>
                <a:gd name="T48" fmla="*/ 38 w 160"/>
                <a:gd name="T49" fmla="*/ 38 h 77"/>
                <a:gd name="T50" fmla="*/ 38 w 160"/>
                <a:gd name="T51"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0" h="77">
                  <a:moveTo>
                    <a:pt x="6" y="45"/>
                  </a:moveTo>
                  <a:cubicBezTo>
                    <a:pt x="42" y="45"/>
                    <a:pt x="42" y="45"/>
                    <a:pt x="42" y="45"/>
                  </a:cubicBezTo>
                  <a:cubicBezTo>
                    <a:pt x="44" y="45"/>
                    <a:pt x="45" y="44"/>
                    <a:pt x="45" y="42"/>
                  </a:cubicBezTo>
                  <a:cubicBezTo>
                    <a:pt x="45" y="6"/>
                    <a:pt x="45" y="6"/>
                    <a:pt x="45" y="6"/>
                  </a:cubicBezTo>
                  <a:cubicBezTo>
                    <a:pt x="154" y="6"/>
                    <a:pt x="154" y="6"/>
                    <a:pt x="154" y="6"/>
                  </a:cubicBezTo>
                  <a:cubicBezTo>
                    <a:pt x="154" y="51"/>
                    <a:pt x="154" y="51"/>
                    <a:pt x="154" y="51"/>
                  </a:cubicBezTo>
                  <a:cubicBezTo>
                    <a:pt x="160" y="51"/>
                    <a:pt x="160" y="51"/>
                    <a:pt x="160" y="51"/>
                  </a:cubicBezTo>
                  <a:cubicBezTo>
                    <a:pt x="160" y="3"/>
                    <a:pt x="160" y="3"/>
                    <a:pt x="160" y="3"/>
                  </a:cubicBezTo>
                  <a:cubicBezTo>
                    <a:pt x="160" y="1"/>
                    <a:pt x="159" y="0"/>
                    <a:pt x="157" y="0"/>
                  </a:cubicBezTo>
                  <a:cubicBezTo>
                    <a:pt x="42" y="0"/>
                    <a:pt x="42" y="0"/>
                    <a:pt x="42" y="0"/>
                  </a:cubicBezTo>
                  <a:cubicBezTo>
                    <a:pt x="41" y="0"/>
                    <a:pt x="41" y="0"/>
                    <a:pt x="41" y="0"/>
                  </a:cubicBezTo>
                  <a:cubicBezTo>
                    <a:pt x="40" y="0"/>
                    <a:pt x="40" y="0"/>
                    <a:pt x="40" y="0"/>
                  </a:cubicBezTo>
                  <a:cubicBezTo>
                    <a:pt x="40" y="1"/>
                    <a:pt x="40" y="1"/>
                    <a:pt x="39" y="1"/>
                  </a:cubicBezTo>
                  <a:cubicBezTo>
                    <a:pt x="1" y="39"/>
                    <a:pt x="1" y="39"/>
                    <a:pt x="1" y="39"/>
                  </a:cubicBezTo>
                  <a:cubicBezTo>
                    <a:pt x="1" y="40"/>
                    <a:pt x="1" y="40"/>
                    <a:pt x="0" y="40"/>
                  </a:cubicBezTo>
                  <a:cubicBezTo>
                    <a:pt x="0" y="41"/>
                    <a:pt x="0" y="41"/>
                    <a:pt x="0" y="41"/>
                  </a:cubicBezTo>
                  <a:cubicBezTo>
                    <a:pt x="0" y="41"/>
                    <a:pt x="0" y="41"/>
                    <a:pt x="0" y="42"/>
                  </a:cubicBezTo>
                  <a:cubicBezTo>
                    <a:pt x="0" y="77"/>
                    <a:pt x="0" y="77"/>
                    <a:pt x="0" y="77"/>
                  </a:cubicBezTo>
                  <a:cubicBezTo>
                    <a:pt x="6" y="77"/>
                    <a:pt x="6" y="77"/>
                    <a:pt x="6" y="77"/>
                  </a:cubicBezTo>
                  <a:lnTo>
                    <a:pt x="6" y="45"/>
                  </a:lnTo>
                  <a:close/>
                  <a:moveTo>
                    <a:pt x="38" y="38"/>
                  </a:moveTo>
                  <a:cubicBezTo>
                    <a:pt x="11" y="38"/>
                    <a:pt x="11" y="38"/>
                    <a:pt x="11" y="38"/>
                  </a:cubicBezTo>
                  <a:cubicBezTo>
                    <a:pt x="38" y="11"/>
                    <a:pt x="38" y="11"/>
                    <a:pt x="38" y="11"/>
                  </a:cubicBezTo>
                  <a:lnTo>
                    <a:pt x="38" y="38"/>
                  </a:lnTo>
                  <a:close/>
                  <a:moveTo>
                    <a:pt x="38" y="38"/>
                  </a:moveTo>
                  <a:cubicBezTo>
                    <a:pt x="38" y="38"/>
                    <a:pt x="38" y="38"/>
                    <a:pt x="38" y="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31"/>
            <p:cNvSpPr>
              <a:spLocks noEditPoints="1"/>
            </p:cNvSpPr>
            <p:nvPr/>
          </p:nvSpPr>
          <p:spPr bwMode="auto">
            <a:xfrm>
              <a:off x="711200" y="3733800"/>
              <a:ext cx="747713" cy="919163"/>
            </a:xfrm>
            <a:custGeom>
              <a:avLst/>
              <a:gdLst>
                <a:gd name="T0" fmla="*/ 80 w 83"/>
                <a:gd name="T1" fmla="*/ 48 h 102"/>
                <a:gd name="T2" fmla="*/ 45 w 83"/>
                <a:gd name="T3" fmla="*/ 48 h 102"/>
                <a:gd name="T4" fmla="*/ 45 w 83"/>
                <a:gd name="T5" fmla="*/ 3 h 102"/>
                <a:gd name="T6" fmla="*/ 42 w 83"/>
                <a:gd name="T7" fmla="*/ 0 h 102"/>
                <a:gd name="T8" fmla="*/ 3 w 83"/>
                <a:gd name="T9" fmla="*/ 0 h 102"/>
                <a:gd name="T10" fmla="*/ 0 w 83"/>
                <a:gd name="T11" fmla="*/ 3 h 102"/>
                <a:gd name="T12" fmla="*/ 0 w 83"/>
                <a:gd name="T13" fmla="*/ 99 h 102"/>
                <a:gd name="T14" fmla="*/ 3 w 83"/>
                <a:gd name="T15" fmla="*/ 102 h 102"/>
                <a:gd name="T16" fmla="*/ 80 w 83"/>
                <a:gd name="T17" fmla="*/ 102 h 102"/>
                <a:gd name="T18" fmla="*/ 83 w 83"/>
                <a:gd name="T19" fmla="*/ 99 h 102"/>
                <a:gd name="T20" fmla="*/ 83 w 83"/>
                <a:gd name="T21" fmla="*/ 51 h 102"/>
                <a:gd name="T22" fmla="*/ 80 w 83"/>
                <a:gd name="T23" fmla="*/ 48 h 102"/>
                <a:gd name="T24" fmla="*/ 6 w 83"/>
                <a:gd name="T25" fmla="*/ 54 h 102"/>
                <a:gd name="T26" fmla="*/ 38 w 83"/>
                <a:gd name="T27" fmla="*/ 54 h 102"/>
                <a:gd name="T28" fmla="*/ 38 w 83"/>
                <a:gd name="T29" fmla="*/ 64 h 102"/>
                <a:gd name="T30" fmla="*/ 6 w 83"/>
                <a:gd name="T31" fmla="*/ 64 h 102"/>
                <a:gd name="T32" fmla="*/ 6 w 83"/>
                <a:gd name="T33" fmla="*/ 54 h 102"/>
                <a:gd name="T34" fmla="*/ 38 w 83"/>
                <a:gd name="T35" fmla="*/ 48 h 102"/>
                <a:gd name="T36" fmla="*/ 6 w 83"/>
                <a:gd name="T37" fmla="*/ 48 h 102"/>
                <a:gd name="T38" fmla="*/ 6 w 83"/>
                <a:gd name="T39" fmla="*/ 38 h 102"/>
                <a:gd name="T40" fmla="*/ 38 w 83"/>
                <a:gd name="T41" fmla="*/ 38 h 102"/>
                <a:gd name="T42" fmla="*/ 38 w 83"/>
                <a:gd name="T43" fmla="*/ 48 h 102"/>
                <a:gd name="T44" fmla="*/ 38 w 83"/>
                <a:gd name="T45" fmla="*/ 32 h 102"/>
                <a:gd name="T46" fmla="*/ 6 w 83"/>
                <a:gd name="T47" fmla="*/ 32 h 102"/>
                <a:gd name="T48" fmla="*/ 6 w 83"/>
                <a:gd name="T49" fmla="*/ 22 h 102"/>
                <a:gd name="T50" fmla="*/ 38 w 83"/>
                <a:gd name="T51" fmla="*/ 22 h 102"/>
                <a:gd name="T52" fmla="*/ 38 w 83"/>
                <a:gd name="T53" fmla="*/ 32 h 102"/>
                <a:gd name="T54" fmla="*/ 6 w 83"/>
                <a:gd name="T55" fmla="*/ 70 h 102"/>
                <a:gd name="T56" fmla="*/ 38 w 83"/>
                <a:gd name="T57" fmla="*/ 70 h 102"/>
                <a:gd name="T58" fmla="*/ 38 w 83"/>
                <a:gd name="T59" fmla="*/ 80 h 102"/>
                <a:gd name="T60" fmla="*/ 6 w 83"/>
                <a:gd name="T61" fmla="*/ 80 h 102"/>
                <a:gd name="T62" fmla="*/ 6 w 83"/>
                <a:gd name="T63" fmla="*/ 70 h 102"/>
                <a:gd name="T64" fmla="*/ 45 w 83"/>
                <a:gd name="T65" fmla="*/ 70 h 102"/>
                <a:gd name="T66" fmla="*/ 77 w 83"/>
                <a:gd name="T67" fmla="*/ 70 h 102"/>
                <a:gd name="T68" fmla="*/ 77 w 83"/>
                <a:gd name="T69" fmla="*/ 80 h 102"/>
                <a:gd name="T70" fmla="*/ 45 w 83"/>
                <a:gd name="T71" fmla="*/ 80 h 102"/>
                <a:gd name="T72" fmla="*/ 45 w 83"/>
                <a:gd name="T73" fmla="*/ 70 h 102"/>
                <a:gd name="T74" fmla="*/ 77 w 83"/>
                <a:gd name="T75" fmla="*/ 64 h 102"/>
                <a:gd name="T76" fmla="*/ 45 w 83"/>
                <a:gd name="T77" fmla="*/ 64 h 102"/>
                <a:gd name="T78" fmla="*/ 45 w 83"/>
                <a:gd name="T79" fmla="*/ 54 h 102"/>
                <a:gd name="T80" fmla="*/ 77 w 83"/>
                <a:gd name="T81" fmla="*/ 54 h 102"/>
                <a:gd name="T82" fmla="*/ 77 w 83"/>
                <a:gd name="T83" fmla="*/ 64 h 102"/>
                <a:gd name="T84" fmla="*/ 6 w 83"/>
                <a:gd name="T85" fmla="*/ 6 h 102"/>
                <a:gd name="T86" fmla="*/ 38 w 83"/>
                <a:gd name="T87" fmla="*/ 6 h 102"/>
                <a:gd name="T88" fmla="*/ 38 w 83"/>
                <a:gd name="T89" fmla="*/ 16 h 102"/>
                <a:gd name="T90" fmla="*/ 6 w 83"/>
                <a:gd name="T91" fmla="*/ 16 h 102"/>
                <a:gd name="T92" fmla="*/ 6 w 83"/>
                <a:gd name="T93" fmla="*/ 6 h 102"/>
                <a:gd name="T94" fmla="*/ 6 w 83"/>
                <a:gd name="T95" fmla="*/ 86 h 102"/>
                <a:gd name="T96" fmla="*/ 38 w 83"/>
                <a:gd name="T97" fmla="*/ 86 h 102"/>
                <a:gd name="T98" fmla="*/ 38 w 83"/>
                <a:gd name="T99" fmla="*/ 96 h 102"/>
                <a:gd name="T100" fmla="*/ 6 w 83"/>
                <a:gd name="T101" fmla="*/ 96 h 102"/>
                <a:gd name="T102" fmla="*/ 6 w 83"/>
                <a:gd name="T103" fmla="*/ 86 h 102"/>
                <a:gd name="T104" fmla="*/ 77 w 83"/>
                <a:gd name="T105" fmla="*/ 96 h 102"/>
                <a:gd name="T106" fmla="*/ 45 w 83"/>
                <a:gd name="T107" fmla="*/ 96 h 102"/>
                <a:gd name="T108" fmla="*/ 45 w 83"/>
                <a:gd name="T109" fmla="*/ 86 h 102"/>
                <a:gd name="T110" fmla="*/ 77 w 83"/>
                <a:gd name="T111" fmla="*/ 86 h 102"/>
                <a:gd name="T112" fmla="*/ 77 w 83"/>
                <a:gd name="T113" fmla="*/ 96 h 102"/>
                <a:gd name="T114" fmla="*/ 77 w 83"/>
                <a:gd name="T115" fmla="*/ 96 h 102"/>
                <a:gd name="T116" fmla="*/ 77 w 83"/>
                <a:gd name="T117" fmla="*/ 9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3" h="102">
                  <a:moveTo>
                    <a:pt x="80" y="48"/>
                  </a:moveTo>
                  <a:cubicBezTo>
                    <a:pt x="45" y="48"/>
                    <a:pt x="45" y="48"/>
                    <a:pt x="45" y="48"/>
                  </a:cubicBezTo>
                  <a:cubicBezTo>
                    <a:pt x="45" y="3"/>
                    <a:pt x="45" y="3"/>
                    <a:pt x="45" y="3"/>
                  </a:cubicBezTo>
                  <a:cubicBezTo>
                    <a:pt x="45" y="1"/>
                    <a:pt x="44" y="0"/>
                    <a:pt x="42" y="0"/>
                  </a:cubicBezTo>
                  <a:cubicBezTo>
                    <a:pt x="3" y="0"/>
                    <a:pt x="3" y="0"/>
                    <a:pt x="3" y="0"/>
                  </a:cubicBezTo>
                  <a:cubicBezTo>
                    <a:pt x="1" y="0"/>
                    <a:pt x="0" y="1"/>
                    <a:pt x="0" y="3"/>
                  </a:cubicBezTo>
                  <a:cubicBezTo>
                    <a:pt x="0" y="99"/>
                    <a:pt x="0" y="99"/>
                    <a:pt x="0" y="99"/>
                  </a:cubicBezTo>
                  <a:cubicBezTo>
                    <a:pt x="0" y="101"/>
                    <a:pt x="1" y="102"/>
                    <a:pt x="3" y="102"/>
                  </a:cubicBezTo>
                  <a:cubicBezTo>
                    <a:pt x="80" y="102"/>
                    <a:pt x="80" y="102"/>
                    <a:pt x="80" y="102"/>
                  </a:cubicBezTo>
                  <a:cubicBezTo>
                    <a:pt x="82" y="102"/>
                    <a:pt x="83" y="101"/>
                    <a:pt x="83" y="99"/>
                  </a:cubicBezTo>
                  <a:cubicBezTo>
                    <a:pt x="83" y="51"/>
                    <a:pt x="83" y="51"/>
                    <a:pt x="83" y="51"/>
                  </a:cubicBezTo>
                  <a:cubicBezTo>
                    <a:pt x="83" y="49"/>
                    <a:pt x="82" y="48"/>
                    <a:pt x="80" y="48"/>
                  </a:cubicBezTo>
                  <a:close/>
                  <a:moveTo>
                    <a:pt x="6" y="54"/>
                  </a:moveTo>
                  <a:cubicBezTo>
                    <a:pt x="38" y="54"/>
                    <a:pt x="38" y="54"/>
                    <a:pt x="38" y="54"/>
                  </a:cubicBezTo>
                  <a:cubicBezTo>
                    <a:pt x="38" y="64"/>
                    <a:pt x="38" y="64"/>
                    <a:pt x="38" y="64"/>
                  </a:cubicBezTo>
                  <a:cubicBezTo>
                    <a:pt x="6" y="64"/>
                    <a:pt x="6" y="64"/>
                    <a:pt x="6" y="64"/>
                  </a:cubicBezTo>
                  <a:lnTo>
                    <a:pt x="6" y="54"/>
                  </a:lnTo>
                  <a:close/>
                  <a:moveTo>
                    <a:pt x="38" y="48"/>
                  </a:moveTo>
                  <a:cubicBezTo>
                    <a:pt x="6" y="48"/>
                    <a:pt x="6" y="48"/>
                    <a:pt x="6" y="48"/>
                  </a:cubicBezTo>
                  <a:cubicBezTo>
                    <a:pt x="6" y="38"/>
                    <a:pt x="6" y="38"/>
                    <a:pt x="6" y="38"/>
                  </a:cubicBezTo>
                  <a:cubicBezTo>
                    <a:pt x="38" y="38"/>
                    <a:pt x="38" y="38"/>
                    <a:pt x="38" y="38"/>
                  </a:cubicBezTo>
                  <a:lnTo>
                    <a:pt x="38" y="48"/>
                  </a:lnTo>
                  <a:close/>
                  <a:moveTo>
                    <a:pt x="38" y="32"/>
                  </a:moveTo>
                  <a:cubicBezTo>
                    <a:pt x="6" y="32"/>
                    <a:pt x="6" y="32"/>
                    <a:pt x="6" y="32"/>
                  </a:cubicBezTo>
                  <a:cubicBezTo>
                    <a:pt x="6" y="22"/>
                    <a:pt x="6" y="22"/>
                    <a:pt x="6" y="22"/>
                  </a:cubicBezTo>
                  <a:cubicBezTo>
                    <a:pt x="38" y="22"/>
                    <a:pt x="38" y="22"/>
                    <a:pt x="38" y="22"/>
                  </a:cubicBezTo>
                  <a:lnTo>
                    <a:pt x="38" y="32"/>
                  </a:lnTo>
                  <a:close/>
                  <a:moveTo>
                    <a:pt x="6" y="70"/>
                  </a:moveTo>
                  <a:cubicBezTo>
                    <a:pt x="38" y="70"/>
                    <a:pt x="38" y="70"/>
                    <a:pt x="38" y="70"/>
                  </a:cubicBezTo>
                  <a:cubicBezTo>
                    <a:pt x="38" y="80"/>
                    <a:pt x="38" y="80"/>
                    <a:pt x="38" y="80"/>
                  </a:cubicBezTo>
                  <a:cubicBezTo>
                    <a:pt x="6" y="80"/>
                    <a:pt x="6" y="80"/>
                    <a:pt x="6" y="80"/>
                  </a:cubicBezTo>
                  <a:lnTo>
                    <a:pt x="6" y="70"/>
                  </a:lnTo>
                  <a:close/>
                  <a:moveTo>
                    <a:pt x="45" y="70"/>
                  </a:moveTo>
                  <a:cubicBezTo>
                    <a:pt x="77" y="70"/>
                    <a:pt x="77" y="70"/>
                    <a:pt x="77" y="70"/>
                  </a:cubicBezTo>
                  <a:cubicBezTo>
                    <a:pt x="77" y="80"/>
                    <a:pt x="77" y="80"/>
                    <a:pt x="77" y="80"/>
                  </a:cubicBezTo>
                  <a:cubicBezTo>
                    <a:pt x="45" y="80"/>
                    <a:pt x="45" y="80"/>
                    <a:pt x="45" y="80"/>
                  </a:cubicBezTo>
                  <a:lnTo>
                    <a:pt x="45" y="70"/>
                  </a:lnTo>
                  <a:close/>
                  <a:moveTo>
                    <a:pt x="77" y="64"/>
                  </a:moveTo>
                  <a:cubicBezTo>
                    <a:pt x="45" y="64"/>
                    <a:pt x="45" y="64"/>
                    <a:pt x="45" y="64"/>
                  </a:cubicBezTo>
                  <a:cubicBezTo>
                    <a:pt x="45" y="54"/>
                    <a:pt x="45" y="54"/>
                    <a:pt x="45" y="54"/>
                  </a:cubicBezTo>
                  <a:cubicBezTo>
                    <a:pt x="77" y="54"/>
                    <a:pt x="77" y="54"/>
                    <a:pt x="77" y="54"/>
                  </a:cubicBezTo>
                  <a:lnTo>
                    <a:pt x="77" y="64"/>
                  </a:lnTo>
                  <a:close/>
                  <a:moveTo>
                    <a:pt x="6" y="6"/>
                  </a:moveTo>
                  <a:cubicBezTo>
                    <a:pt x="38" y="6"/>
                    <a:pt x="38" y="6"/>
                    <a:pt x="38" y="6"/>
                  </a:cubicBezTo>
                  <a:cubicBezTo>
                    <a:pt x="38" y="16"/>
                    <a:pt x="38" y="16"/>
                    <a:pt x="38" y="16"/>
                  </a:cubicBezTo>
                  <a:cubicBezTo>
                    <a:pt x="6" y="16"/>
                    <a:pt x="6" y="16"/>
                    <a:pt x="6" y="16"/>
                  </a:cubicBezTo>
                  <a:lnTo>
                    <a:pt x="6" y="6"/>
                  </a:lnTo>
                  <a:close/>
                  <a:moveTo>
                    <a:pt x="6" y="86"/>
                  </a:moveTo>
                  <a:cubicBezTo>
                    <a:pt x="38" y="86"/>
                    <a:pt x="38" y="86"/>
                    <a:pt x="38" y="86"/>
                  </a:cubicBezTo>
                  <a:cubicBezTo>
                    <a:pt x="38" y="96"/>
                    <a:pt x="38" y="96"/>
                    <a:pt x="38" y="96"/>
                  </a:cubicBezTo>
                  <a:cubicBezTo>
                    <a:pt x="6" y="96"/>
                    <a:pt x="6" y="96"/>
                    <a:pt x="6" y="96"/>
                  </a:cubicBezTo>
                  <a:lnTo>
                    <a:pt x="6" y="86"/>
                  </a:lnTo>
                  <a:close/>
                  <a:moveTo>
                    <a:pt x="77" y="96"/>
                  </a:moveTo>
                  <a:cubicBezTo>
                    <a:pt x="45" y="96"/>
                    <a:pt x="45" y="96"/>
                    <a:pt x="45" y="96"/>
                  </a:cubicBezTo>
                  <a:cubicBezTo>
                    <a:pt x="45" y="86"/>
                    <a:pt x="45" y="86"/>
                    <a:pt x="45" y="86"/>
                  </a:cubicBezTo>
                  <a:cubicBezTo>
                    <a:pt x="77" y="86"/>
                    <a:pt x="77" y="86"/>
                    <a:pt x="77" y="86"/>
                  </a:cubicBezTo>
                  <a:lnTo>
                    <a:pt x="77" y="96"/>
                  </a:lnTo>
                  <a:close/>
                  <a:moveTo>
                    <a:pt x="77" y="96"/>
                  </a:moveTo>
                  <a:cubicBezTo>
                    <a:pt x="77" y="96"/>
                    <a:pt x="77" y="96"/>
                    <a:pt x="77" y="9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Rectangle 32"/>
            <p:cNvSpPr>
              <a:spLocks noChangeArrowheads="1"/>
            </p:cNvSpPr>
            <p:nvPr/>
          </p:nvSpPr>
          <p:spPr bwMode="auto">
            <a:xfrm>
              <a:off x="1811338" y="3068638"/>
              <a:ext cx="198438" cy="53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3" name="Rectangle 33"/>
            <p:cNvSpPr>
              <a:spLocks noChangeArrowheads="1"/>
            </p:cNvSpPr>
            <p:nvPr/>
          </p:nvSpPr>
          <p:spPr bwMode="auto">
            <a:xfrm>
              <a:off x="1485900" y="3213100"/>
              <a:ext cx="523875" cy="53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Rectangle 34"/>
            <p:cNvSpPr>
              <a:spLocks noChangeArrowheads="1"/>
            </p:cNvSpPr>
            <p:nvPr/>
          </p:nvSpPr>
          <p:spPr bwMode="auto">
            <a:xfrm>
              <a:off x="1982788" y="3617913"/>
              <a:ext cx="80963" cy="53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3544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993354" y="0"/>
            <a:ext cx="8640960" cy="941834"/>
          </a:xfrm>
        </p:spPr>
        <p:txBody>
          <a:bodyPr/>
          <a:lstStyle/>
          <a:p>
            <a:pPr algn="ctr"/>
            <a:r>
              <a:rPr lang="ru-RU" sz="2800" dirty="0"/>
              <a:t>Предназначение </a:t>
            </a:r>
            <a:r>
              <a:rPr lang="ru-RU" sz="2800" dirty="0" smtClean="0"/>
              <a:t>программы 1С</a:t>
            </a:r>
            <a:r>
              <a:rPr lang="en-US" sz="2800" dirty="0" smtClean="0"/>
              <a:t>:</a:t>
            </a:r>
            <a:r>
              <a:rPr lang="ru-RU" sz="2800" dirty="0" smtClean="0"/>
              <a:t>Смета 3</a:t>
            </a:r>
            <a:endParaRPr lang="ru-RU" sz="2800" dirty="0"/>
          </a:p>
        </p:txBody>
      </p:sp>
      <p:sp>
        <p:nvSpPr>
          <p:cNvPr id="5" name="Объект 4"/>
          <p:cNvSpPr>
            <a:spLocks noGrp="1"/>
          </p:cNvSpPr>
          <p:nvPr>
            <p:ph idx="1"/>
          </p:nvPr>
        </p:nvSpPr>
        <p:spPr>
          <a:xfrm>
            <a:off x="2333323" y="1875836"/>
            <a:ext cx="2507209" cy="4032447"/>
          </a:xfrm>
        </p:spPr>
        <p:txBody>
          <a:bodyPr/>
          <a:lstStyle/>
          <a:p>
            <a:pPr>
              <a:spcBef>
                <a:spcPts val="600"/>
              </a:spcBef>
              <a:spcAft>
                <a:spcPts val="0"/>
              </a:spcAft>
              <a:buSzPct val="130000"/>
            </a:pPr>
            <a:r>
              <a:rPr lang="ru-RU" sz="1400" dirty="0"/>
              <a:t>инвесторов;</a:t>
            </a:r>
          </a:p>
          <a:p>
            <a:pPr>
              <a:spcBef>
                <a:spcPts val="600"/>
              </a:spcBef>
              <a:spcAft>
                <a:spcPts val="0"/>
              </a:spcAft>
              <a:buSzPct val="130000"/>
            </a:pPr>
            <a:r>
              <a:rPr lang="ru-RU" sz="1400" dirty="0"/>
              <a:t>девелоперов;</a:t>
            </a:r>
          </a:p>
          <a:p>
            <a:pPr>
              <a:spcBef>
                <a:spcPts val="600"/>
              </a:spcBef>
              <a:spcAft>
                <a:spcPts val="0"/>
              </a:spcAft>
              <a:buSzPct val="130000"/>
            </a:pPr>
            <a:r>
              <a:rPr lang="ru-RU" sz="1400" dirty="0"/>
              <a:t>заказчиков строительства;</a:t>
            </a:r>
          </a:p>
          <a:p>
            <a:pPr>
              <a:spcBef>
                <a:spcPts val="600"/>
              </a:spcBef>
              <a:spcAft>
                <a:spcPts val="0"/>
              </a:spcAft>
              <a:buSzPct val="130000"/>
            </a:pPr>
            <a:r>
              <a:rPr lang="ru-RU" sz="1400" dirty="0"/>
              <a:t>отделов капитального строительства;</a:t>
            </a:r>
          </a:p>
          <a:p>
            <a:pPr>
              <a:spcBef>
                <a:spcPts val="600"/>
              </a:spcBef>
              <a:spcAft>
                <a:spcPts val="0"/>
              </a:spcAft>
              <a:buSzPct val="130000"/>
            </a:pPr>
            <a:r>
              <a:rPr lang="ru-RU" sz="1400" dirty="0"/>
              <a:t>проектных организаций;</a:t>
            </a:r>
          </a:p>
          <a:p>
            <a:pPr>
              <a:spcBef>
                <a:spcPts val="600"/>
              </a:spcBef>
              <a:spcAft>
                <a:spcPts val="0"/>
              </a:spcAft>
              <a:buSzPct val="130000"/>
            </a:pPr>
            <a:r>
              <a:rPr lang="ru-RU" sz="1400" dirty="0"/>
              <a:t>подрядчиков строительства;</a:t>
            </a:r>
          </a:p>
          <a:p>
            <a:pPr>
              <a:spcBef>
                <a:spcPts val="600"/>
              </a:spcBef>
              <a:spcAft>
                <a:spcPts val="0"/>
              </a:spcAft>
              <a:buSzPct val="130000"/>
            </a:pPr>
            <a:r>
              <a:rPr lang="ru-RU" sz="1400" dirty="0"/>
              <a:t>региональных центров по ценообразованию в строительстве;</a:t>
            </a:r>
          </a:p>
          <a:p>
            <a:pPr>
              <a:spcBef>
                <a:spcPts val="600"/>
              </a:spcBef>
              <a:spcAft>
                <a:spcPts val="0"/>
              </a:spcAft>
              <a:buSzPct val="130000"/>
            </a:pPr>
            <a:r>
              <a:rPr lang="ru-RU" sz="1400" dirty="0"/>
              <a:t>органов экспертизы.</a:t>
            </a:r>
          </a:p>
        </p:txBody>
      </p:sp>
      <p:sp>
        <p:nvSpPr>
          <p:cNvPr id="6" name="Заголовок 3"/>
          <p:cNvSpPr txBox="1">
            <a:spLocks/>
          </p:cNvSpPr>
          <p:nvPr/>
        </p:nvSpPr>
        <p:spPr bwMode="auto">
          <a:xfrm>
            <a:off x="1257476" y="1196581"/>
            <a:ext cx="3092822" cy="706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lnSpc>
                <a:spcPct val="80000"/>
              </a:lnSpc>
              <a:spcBef>
                <a:spcPct val="0"/>
              </a:spcBef>
              <a:spcAft>
                <a:spcPct val="0"/>
              </a:spcAft>
              <a:defRPr sz="2300" b="1">
                <a:solidFill>
                  <a:schemeClr val="tx1">
                    <a:lumMod val="90000"/>
                    <a:lumOff val="10000"/>
                  </a:schemeClr>
                </a:solidFill>
                <a:latin typeface="+mj-lt"/>
                <a:ea typeface="+mj-ea"/>
                <a:cs typeface="+mj-cs"/>
              </a:defRPr>
            </a:lvl1pPr>
            <a:lvl2pPr algn="l" rtl="0" eaLnBrk="0" fontAlgn="base" hangingPunct="0">
              <a:lnSpc>
                <a:spcPct val="80000"/>
              </a:lnSpc>
              <a:spcBef>
                <a:spcPct val="0"/>
              </a:spcBef>
              <a:spcAft>
                <a:spcPct val="0"/>
              </a:spcAft>
              <a:defRPr sz="2300" b="1">
                <a:solidFill>
                  <a:srgbClr val="890000"/>
                </a:solidFill>
                <a:latin typeface="Arial" charset="0"/>
              </a:defRPr>
            </a:lvl2pPr>
            <a:lvl3pPr algn="l" rtl="0" eaLnBrk="0" fontAlgn="base" hangingPunct="0">
              <a:lnSpc>
                <a:spcPct val="80000"/>
              </a:lnSpc>
              <a:spcBef>
                <a:spcPct val="0"/>
              </a:spcBef>
              <a:spcAft>
                <a:spcPct val="0"/>
              </a:spcAft>
              <a:defRPr sz="2300" b="1">
                <a:solidFill>
                  <a:srgbClr val="890000"/>
                </a:solidFill>
                <a:latin typeface="Arial" charset="0"/>
              </a:defRPr>
            </a:lvl3pPr>
            <a:lvl4pPr algn="l" rtl="0" eaLnBrk="0" fontAlgn="base" hangingPunct="0">
              <a:lnSpc>
                <a:spcPct val="80000"/>
              </a:lnSpc>
              <a:spcBef>
                <a:spcPct val="0"/>
              </a:spcBef>
              <a:spcAft>
                <a:spcPct val="0"/>
              </a:spcAft>
              <a:defRPr sz="2300" b="1">
                <a:solidFill>
                  <a:srgbClr val="890000"/>
                </a:solidFill>
                <a:latin typeface="Arial" charset="0"/>
              </a:defRPr>
            </a:lvl4pPr>
            <a:lvl5pPr algn="l" rtl="0" eaLnBrk="0" fontAlgn="base" hangingPunct="0">
              <a:lnSpc>
                <a:spcPct val="80000"/>
              </a:lnSpc>
              <a:spcBef>
                <a:spcPct val="0"/>
              </a:spcBef>
              <a:spcAft>
                <a:spcPct val="0"/>
              </a:spcAft>
              <a:defRPr sz="2300" b="1">
                <a:solidFill>
                  <a:srgbClr val="890000"/>
                </a:solidFill>
                <a:latin typeface="Arial" charset="0"/>
              </a:defRPr>
            </a:lvl5pPr>
            <a:lvl6pPr marL="457200" algn="l" rtl="0" fontAlgn="base">
              <a:lnSpc>
                <a:spcPct val="80000"/>
              </a:lnSpc>
              <a:spcBef>
                <a:spcPct val="0"/>
              </a:spcBef>
              <a:spcAft>
                <a:spcPct val="0"/>
              </a:spcAft>
              <a:defRPr sz="2300" b="1">
                <a:solidFill>
                  <a:srgbClr val="CC0000"/>
                </a:solidFill>
                <a:latin typeface="Arial" charset="0"/>
              </a:defRPr>
            </a:lvl6pPr>
            <a:lvl7pPr marL="914400" algn="l" rtl="0" fontAlgn="base">
              <a:lnSpc>
                <a:spcPct val="80000"/>
              </a:lnSpc>
              <a:spcBef>
                <a:spcPct val="0"/>
              </a:spcBef>
              <a:spcAft>
                <a:spcPct val="0"/>
              </a:spcAft>
              <a:defRPr sz="2300" b="1">
                <a:solidFill>
                  <a:srgbClr val="CC0000"/>
                </a:solidFill>
                <a:latin typeface="Arial" charset="0"/>
              </a:defRPr>
            </a:lvl7pPr>
            <a:lvl8pPr marL="1371600" algn="l" rtl="0" fontAlgn="base">
              <a:lnSpc>
                <a:spcPct val="80000"/>
              </a:lnSpc>
              <a:spcBef>
                <a:spcPct val="0"/>
              </a:spcBef>
              <a:spcAft>
                <a:spcPct val="0"/>
              </a:spcAft>
              <a:defRPr sz="2300" b="1">
                <a:solidFill>
                  <a:srgbClr val="CC0000"/>
                </a:solidFill>
                <a:latin typeface="Arial" charset="0"/>
              </a:defRPr>
            </a:lvl8pPr>
            <a:lvl9pPr marL="1828800" algn="l" rtl="0" fontAlgn="base">
              <a:lnSpc>
                <a:spcPct val="80000"/>
              </a:lnSpc>
              <a:spcBef>
                <a:spcPct val="0"/>
              </a:spcBef>
              <a:spcAft>
                <a:spcPct val="0"/>
              </a:spcAft>
              <a:defRPr sz="2300" b="1">
                <a:solidFill>
                  <a:srgbClr val="CC0000"/>
                </a:solidFill>
                <a:latin typeface="Arial" charset="0"/>
              </a:defRPr>
            </a:lvl9pPr>
          </a:lstStyle>
          <a:p>
            <a:pPr>
              <a:lnSpc>
                <a:spcPct val="100000"/>
              </a:lnSpc>
            </a:pPr>
            <a:r>
              <a:rPr lang="ru-RU" sz="1800" kern="0" dirty="0"/>
              <a:t>Программа предназначена для:</a:t>
            </a:r>
          </a:p>
        </p:txBody>
      </p:sp>
      <p:sp>
        <p:nvSpPr>
          <p:cNvPr id="46" name="Объект 4"/>
          <p:cNvSpPr txBox="1">
            <a:spLocks/>
          </p:cNvSpPr>
          <p:nvPr/>
        </p:nvSpPr>
        <p:spPr bwMode="auto">
          <a:xfrm>
            <a:off x="6351913" y="1902824"/>
            <a:ext cx="3254000" cy="4032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50000"/>
              </a:spcAft>
              <a:buClr>
                <a:srgbClr val="CC0000"/>
              </a:buClr>
              <a:buSzPct val="60000"/>
              <a:buFont typeface="Wingdings" panose="05000000000000000000" pitchFamily="2" charset="2"/>
              <a:buChar char="n"/>
              <a:defRPr sz="2200">
                <a:solidFill>
                  <a:srgbClr val="5B0917"/>
                </a:solidFill>
                <a:latin typeface="+mn-lt"/>
                <a:ea typeface="+mn-ea"/>
                <a:cs typeface="+mn-cs"/>
              </a:defRPr>
            </a:lvl1pPr>
            <a:lvl2pPr marL="742950" indent="-285750" algn="l" rtl="0" eaLnBrk="0" fontAlgn="base" hangingPunct="0">
              <a:spcBef>
                <a:spcPct val="20000"/>
              </a:spcBef>
              <a:spcAft>
                <a:spcPct val="30000"/>
              </a:spcAft>
              <a:buClr>
                <a:srgbClr val="CC0000"/>
              </a:buClr>
              <a:buFont typeface="Wingdings" panose="05000000000000000000" pitchFamily="2" charset="2"/>
              <a:buChar char="§"/>
              <a:defRPr sz="2000">
                <a:solidFill>
                  <a:srgbClr val="5B0917"/>
                </a:solidFill>
                <a:latin typeface="+mn-lt"/>
              </a:defRPr>
            </a:lvl2pPr>
            <a:lvl3pPr marL="1143000" indent="-228600" algn="l" rtl="0" eaLnBrk="0" fontAlgn="base" hangingPunct="0">
              <a:spcBef>
                <a:spcPct val="20000"/>
              </a:spcBef>
              <a:spcAft>
                <a:spcPct val="20000"/>
              </a:spcAft>
              <a:buClr>
                <a:srgbClr val="CC0000"/>
              </a:buClr>
              <a:buSzPct val="80000"/>
              <a:buFont typeface="Wingdings" panose="05000000000000000000" pitchFamily="2" charset="2"/>
              <a:buChar char="§"/>
              <a:defRPr>
                <a:solidFill>
                  <a:srgbClr val="5B0917"/>
                </a:solidFill>
                <a:latin typeface="+mn-lt"/>
              </a:defRPr>
            </a:lvl3pPr>
            <a:lvl4pPr marL="1600200" indent="-228600" algn="l" rtl="0" eaLnBrk="0" fontAlgn="base" hangingPunct="0">
              <a:spcBef>
                <a:spcPct val="20000"/>
              </a:spcBef>
              <a:spcAft>
                <a:spcPct val="20000"/>
              </a:spcAft>
              <a:buClr>
                <a:srgbClr val="CC0000"/>
              </a:buClr>
              <a:buFont typeface="Times New Roman" panose="02020603050405020304" pitchFamily="18" charset="0"/>
              <a:buChar char="▪"/>
              <a:defRPr sz="1600">
                <a:solidFill>
                  <a:srgbClr val="5B0917"/>
                </a:solidFill>
                <a:latin typeface="+mn-lt"/>
              </a:defRPr>
            </a:lvl4pPr>
            <a:lvl5pPr marL="2057400" indent="-228600" algn="l" rtl="0" eaLnBrk="0" fontAlgn="base" hangingPunct="0">
              <a:spcBef>
                <a:spcPct val="20000"/>
              </a:spcBef>
              <a:spcAft>
                <a:spcPct val="0"/>
              </a:spcAft>
              <a:buClr>
                <a:srgbClr val="CC0000"/>
              </a:buClr>
              <a:buFont typeface="Arial" panose="020B0604020202020204" pitchFamily="34" charset="0"/>
              <a:buChar char="∙"/>
              <a:defRPr sz="1400">
                <a:solidFill>
                  <a:srgbClr val="5B0917"/>
                </a:solidFill>
                <a:latin typeface="+mn-lt"/>
              </a:defRPr>
            </a:lvl5pPr>
            <a:lvl6pPr marL="2514600" indent="-228600" algn="l" rtl="0" fontAlgn="base">
              <a:spcBef>
                <a:spcPct val="20000"/>
              </a:spcBef>
              <a:spcAft>
                <a:spcPct val="0"/>
              </a:spcAft>
              <a:buClr>
                <a:srgbClr val="CC0000"/>
              </a:buClr>
              <a:buFont typeface="Arial" charset="0"/>
              <a:buChar char="∙"/>
              <a:defRPr sz="1400">
                <a:solidFill>
                  <a:srgbClr val="5B0917"/>
                </a:solidFill>
                <a:latin typeface="+mn-lt"/>
              </a:defRPr>
            </a:lvl6pPr>
            <a:lvl7pPr marL="2971800" indent="-228600" algn="l" rtl="0" fontAlgn="base">
              <a:spcBef>
                <a:spcPct val="20000"/>
              </a:spcBef>
              <a:spcAft>
                <a:spcPct val="0"/>
              </a:spcAft>
              <a:buClr>
                <a:srgbClr val="CC0000"/>
              </a:buClr>
              <a:buFont typeface="Arial" charset="0"/>
              <a:buChar char="∙"/>
              <a:defRPr sz="1400">
                <a:solidFill>
                  <a:srgbClr val="5B0917"/>
                </a:solidFill>
                <a:latin typeface="+mn-lt"/>
              </a:defRPr>
            </a:lvl7pPr>
            <a:lvl8pPr marL="3429000" indent="-228600" algn="l" rtl="0" fontAlgn="base">
              <a:spcBef>
                <a:spcPct val="20000"/>
              </a:spcBef>
              <a:spcAft>
                <a:spcPct val="0"/>
              </a:spcAft>
              <a:buClr>
                <a:srgbClr val="CC0000"/>
              </a:buClr>
              <a:buFont typeface="Arial" charset="0"/>
              <a:buChar char="∙"/>
              <a:defRPr sz="1400">
                <a:solidFill>
                  <a:srgbClr val="5B0917"/>
                </a:solidFill>
                <a:latin typeface="+mn-lt"/>
              </a:defRPr>
            </a:lvl8pPr>
            <a:lvl9pPr marL="3886200" indent="-228600" algn="l" rtl="0" fontAlgn="base">
              <a:spcBef>
                <a:spcPct val="20000"/>
              </a:spcBef>
              <a:spcAft>
                <a:spcPct val="0"/>
              </a:spcAft>
              <a:buClr>
                <a:srgbClr val="CC0000"/>
              </a:buClr>
              <a:buFont typeface="Arial" charset="0"/>
              <a:buChar char="∙"/>
              <a:defRPr sz="1400">
                <a:solidFill>
                  <a:srgbClr val="5B0917"/>
                </a:solidFill>
                <a:latin typeface="+mn-lt"/>
              </a:defRPr>
            </a:lvl9pPr>
          </a:lstStyle>
          <a:p>
            <a:pPr>
              <a:lnSpc>
                <a:spcPct val="100000"/>
              </a:lnSpc>
              <a:spcBef>
                <a:spcPts val="600"/>
              </a:spcBef>
              <a:spcAft>
                <a:spcPts val="0"/>
              </a:spcAft>
              <a:buSzPct val="130000"/>
            </a:pPr>
            <a:r>
              <a:rPr lang="ru-RU" sz="1400" kern="0" dirty="0" smtClean="0"/>
              <a:t>Локальной сметы с детальной расшифровкой;</a:t>
            </a:r>
          </a:p>
          <a:p>
            <a:pPr>
              <a:lnSpc>
                <a:spcPct val="100000"/>
              </a:lnSpc>
              <a:spcBef>
                <a:spcPts val="600"/>
              </a:spcBef>
              <a:spcAft>
                <a:spcPts val="0"/>
              </a:spcAft>
              <a:buSzPct val="130000"/>
            </a:pPr>
            <a:r>
              <a:rPr lang="ru-RU" sz="1400" kern="0" dirty="0" smtClean="0"/>
              <a:t>Объектной сметы;</a:t>
            </a:r>
          </a:p>
          <a:p>
            <a:pPr>
              <a:lnSpc>
                <a:spcPct val="100000"/>
              </a:lnSpc>
              <a:spcBef>
                <a:spcPts val="600"/>
              </a:spcBef>
              <a:spcAft>
                <a:spcPts val="0"/>
              </a:spcAft>
              <a:buSzPct val="130000"/>
            </a:pPr>
            <a:r>
              <a:rPr lang="ru-RU" sz="1400" kern="0" dirty="0" smtClean="0"/>
              <a:t>Сводной сметы;</a:t>
            </a:r>
          </a:p>
          <a:p>
            <a:pPr>
              <a:lnSpc>
                <a:spcPct val="100000"/>
              </a:lnSpc>
              <a:spcBef>
                <a:spcPts val="600"/>
              </a:spcBef>
              <a:spcAft>
                <a:spcPts val="0"/>
              </a:spcAft>
              <a:buSzPct val="130000"/>
            </a:pPr>
            <a:r>
              <a:rPr lang="ru-RU" sz="1400" kern="0" dirty="0" smtClean="0"/>
              <a:t>Акта выполненных работ с детальной расшифровкой;</a:t>
            </a:r>
          </a:p>
          <a:p>
            <a:pPr>
              <a:lnSpc>
                <a:spcPct val="100000"/>
              </a:lnSpc>
              <a:spcBef>
                <a:spcPts val="600"/>
              </a:spcBef>
              <a:spcAft>
                <a:spcPts val="0"/>
              </a:spcAft>
              <a:buSzPct val="130000"/>
            </a:pPr>
            <a:r>
              <a:rPr lang="ru-RU" sz="1400" kern="0" dirty="0" smtClean="0"/>
              <a:t>Формы КС-2;</a:t>
            </a:r>
          </a:p>
          <a:p>
            <a:pPr>
              <a:lnSpc>
                <a:spcPct val="100000"/>
              </a:lnSpc>
              <a:spcBef>
                <a:spcPts val="600"/>
              </a:spcBef>
              <a:spcAft>
                <a:spcPts val="0"/>
              </a:spcAft>
              <a:buSzPct val="130000"/>
            </a:pPr>
            <a:r>
              <a:rPr lang="ru-RU" sz="1400" kern="0" dirty="0" smtClean="0"/>
              <a:t>Справки о стоимости выполненных работ КС-3;</a:t>
            </a:r>
          </a:p>
          <a:p>
            <a:pPr>
              <a:lnSpc>
                <a:spcPct val="100000"/>
              </a:lnSpc>
              <a:spcBef>
                <a:spcPts val="600"/>
              </a:spcBef>
              <a:spcAft>
                <a:spcPts val="0"/>
              </a:spcAft>
              <a:buSzPct val="130000"/>
            </a:pPr>
            <a:r>
              <a:rPr lang="ru-RU" sz="1400" kern="0" dirty="0" smtClean="0"/>
              <a:t>Ведомости потребности в ресурсах;</a:t>
            </a:r>
          </a:p>
          <a:p>
            <a:pPr>
              <a:lnSpc>
                <a:spcPct val="100000"/>
              </a:lnSpc>
              <a:spcBef>
                <a:spcPts val="600"/>
              </a:spcBef>
              <a:spcAft>
                <a:spcPts val="0"/>
              </a:spcAft>
              <a:buSzPct val="130000"/>
            </a:pPr>
            <a:r>
              <a:rPr lang="ru-RU" sz="1400" kern="0" dirty="0" smtClean="0"/>
              <a:t>Ведомости расхода ресурсов (М-29);</a:t>
            </a:r>
          </a:p>
          <a:p>
            <a:pPr>
              <a:lnSpc>
                <a:spcPct val="100000"/>
              </a:lnSpc>
              <a:spcBef>
                <a:spcPts val="600"/>
              </a:spcBef>
              <a:spcAft>
                <a:spcPts val="0"/>
              </a:spcAft>
              <a:buSzPct val="130000"/>
            </a:pPr>
            <a:r>
              <a:rPr lang="ru-RU" sz="1400" kern="0" dirty="0" smtClean="0"/>
              <a:t>Журнал учета КС-6;</a:t>
            </a:r>
          </a:p>
          <a:p>
            <a:pPr>
              <a:lnSpc>
                <a:spcPct val="100000"/>
              </a:lnSpc>
              <a:spcBef>
                <a:spcPts val="600"/>
              </a:spcBef>
              <a:spcAft>
                <a:spcPts val="0"/>
              </a:spcAft>
              <a:buSzPct val="130000"/>
            </a:pPr>
            <a:r>
              <a:rPr lang="ru-RU" sz="1400" kern="0" dirty="0" smtClean="0"/>
              <a:t>И многие другие выходные формы.</a:t>
            </a:r>
            <a:endParaRPr lang="ru-RU" sz="1400" kern="0" dirty="0"/>
          </a:p>
        </p:txBody>
      </p:sp>
      <p:sp>
        <p:nvSpPr>
          <p:cNvPr id="47" name="Заголовок 3"/>
          <p:cNvSpPr txBox="1">
            <a:spLocks/>
          </p:cNvSpPr>
          <p:nvPr/>
        </p:nvSpPr>
        <p:spPr bwMode="auto">
          <a:xfrm>
            <a:off x="5072931" y="1223572"/>
            <a:ext cx="4532982" cy="1152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lnSpc>
                <a:spcPct val="80000"/>
              </a:lnSpc>
              <a:spcBef>
                <a:spcPct val="0"/>
              </a:spcBef>
              <a:spcAft>
                <a:spcPct val="0"/>
              </a:spcAft>
              <a:defRPr sz="2300" b="1">
                <a:solidFill>
                  <a:schemeClr val="tx1">
                    <a:lumMod val="90000"/>
                    <a:lumOff val="10000"/>
                  </a:schemeClr>
                </a:solidFill>
                <a:latin typeface="+mj-lt"/>
                <a:ea typeface="+mj-ea"/>
                <a:cs typeface="+mj-cs"/>
              </a:defRPr>
            </a:lvl1pPr>
            <a:lvl2pPr algn="l" rtl="0" eaLnBrk="0" fontAlgn="base" hangingPunct="0">
              <a:lnSpc>
                <a:spcPct val="80000"/>
              </a:lnSpc>
              <a:spcBef>
                <a:spcPct val="0"/>
              </a:spcBef>
              <a:spcAft>
                <a:spcPct val="0"/>
              </a:spcAft>
              <a:defRPr sz="2300" b="1">
                <a:solidFill>
                  <a:srgbClr val="890000"/>
                </a:solidFill>
                <a:latin typeface="Arial" charset="0"/>
              </a:defRPr>
            </a:lvl2pPr>
            <a:lvl3pPr algn="l" rtl="0" eaLnBrk="0" fontAlgn="base" hangingPunct="0">
              <a:lnSpc>
                <a:spcPct val="80000"/>
              </a:lnSpc>
              <a:spcBef>
                <a:spcPct val="0"/>
              </a:spcBef>
              <a:spcAft>
                <a:spcPct val="0"/>
              </a:spcAft>
              <a:defRPr sz="2300" b="1">
                <a:solidFill>
                  <a:srgbClr val="890000"/>
                </a:solidFill>
                <a:latin typeface="Arial" charset="0"/>
              </a:defRPr>
            </a:lvl3pPr>
            <a:lvl4pPr algn="l" rtl="0" eaLnBrk="0" fontAlgn="base" hangingPunct="0">
              <a:lnSpc>
                <a:spcPct val="80000"/>
              </a:lnSpc>
              <a:spcBef>
                <a:spcPct val="0"/>
              </a:spcBef>
              <a:spcAft>
                <a:spcPct val="0"/>
              </a:spcAft>
              <a:defRPr sz="2300" b="1">
                <a:solidFill>
                  <a:srgbClr val="890000"/>
                </a:solidFill>
                <a:latin typeface="Arial" charset="0"/>
              </a:defRPr>
            </a:lvl4pPr>
            <a:lvl5pPr algn="l" rtl="0" eaLnBrk="0" fontAlgn="base" hangingPunct="0">
              <a:lnSpc>
                <a:spcPct val="80000"/>
              </a:lnSpc>
              <a:spcBef>
                <a:spcPct val="0"/>
              </a:spcBef>
              <a:spcAft>
                <a:spcPct val="0"/>
              </a:spcAft>
              <a:defRPr sz="2300" b="1">
                <a:solidFill>
                  <a:srgbClr val="890000"/>
                </a:solidFill>
                <a:latin typeface="Arial" charset="0"/>
              </a:defRPr>
            </a:lvl5pPr>
            <a:lvl6pPr marL="457200" algn="l" rtl="0" fontAlgn="base">
              <a:lnSpc>
                <a:spcPct val="80000"/>
              </a:lnSpc>
              <a:spcBef>
                <a:spcPct val="0"/>
              </a:spcBef>
              <a:spcAft>
                <a:spcPct val="0"/>
              </a:spcAft>
              <a:defRPr sz="2300" b="1">
                <a:solidFill>
                  <a:srgbClr val="CC0000"/>
                </a:solidFill>
                <a:latin typeface="Arial" charset="0"/>
              </a:defRPr>
            </a:lvl6pPr>
            <a:lvl7pPr marL="914400" algn="l" rtl="0" fontAlgn="base">
              <a:lnSpc>
                <a:spcPct val="80000"/>
              </a:lnSpc>
              <a:spcBef>
                <a:spcPct val="0"/>
              </a:spcBef>
              <a:spcAft>
                <a:spcPct val="0"/>
              </a:spcAft>
              <a:defRPr sz="2300" b="1">
                <a:solidFill>
                  <a:srgbClr val="CC0000"/>
                </a:solidFill>
                <a:latin typeface="Arial" charset="0"/>
              </a:defRPr>
            </a:lvl7pPr>
            <a:lvl8pPr marL="1371600" algn="l" rtl="0" fontAlgn="base">
              <a:lnSpc>
                <a:spcPct val="80000"/>
              </a:lnSpc>
              <a:spcBef>
                <a:spcPct val="0"/>
              </a:spcBef>
              <a:spcAft>
                <a:spcPct val="0"/>
              </a:spcAft>
              <a:defRPr sz="2300" b="1">
                <a:solidFill>
                  <a:srgbClr val="CC0000"/>
                </a:solidFill>
                <a:latin typeface="Arial" charset="0"/>
              </a:defRPr>
            </a:lvl8pPr>
            <a:lvl9pPr marL="1828800" algn="l" rtl="0" fontAlgn="base">
              <a:lnSpc>
                <a:spcPct val="80000"/>
              </a:lnSpc>
              <a:spcBef>
                <a:spcPct val="0"/>
              </a:spcBef>
              <a:spcAft>
                <a:spcPct val="0"/>
              </a:spcAft>
              <a:defRPr sz="2300" b="1">
                <a:solidFill>
                  <a:srgbClr val="CC0000"/>
                </a:solidFill>
                <a:latin typeface="Arial" charset="0"/>
              </a:defRPr>
            </a:lvl9pPr>
          </a:lstStyle>
          <a:p>
            <a:pPr>
              <a:lnSpc>
                <a:spcPct val="100000"/>
              </a:lnSpc>
            </a:pPr>
            <a:r>
              <a:rPr lang="ru-RU" sz="1800" kern="0" dirty="0"/>
              <a:t>Возможно получение печатных форм:</a:t>
            </a:r>
          </a:p>
        </p:txBody>
      </p:sp>
      <p:grpSp>
        <p:nvGrpSpPr>
          <p:cNvPr id="52" name="Группа 51"/>
          <p:cNvGrpSpPr/>
          <p:nvPr/>
        </p:nvGrpSpPr>
        <p:grpSpPr>
          <a:xfrm>
            <a:off x="1007512" y="2013253"/>
            <a:ext cx="1158589" cy="905507"/>
            <a:chOff x="-184150" y="2270125"/>
            <a:chExt cx="1119188" cy="874713"/>
          </a:xfrm>
          <a:solidFill>
            <a:schemeClr val="tx2"/>
          </a:solidFill>
        </p:grpSpPr>
        <p:sp>
          <p:nvSpPr>
            <p:cNvPr id="12" name="Freeform 5"/>
            <p:cNvSpPr>
              <a:spLocks noEditPoints="1"/>
            </p:cNvSpPr>
            <p:nvPr/>
          </p:nvSpPr>
          <p:spPr bwMode="auto">
            <a:xfrm>
              <a:off x="-114300" y="2339975"/>
              <a:ext cx="31750" cy="33338"/>
            </a:xfrm>
            <a:custGeom>
              <a:avLst/>
              <a:gdLst>
                <a:gd name="T0" fmla="*/ 24 w 48"/>
                <a:gd name="T1" fmla="*/ 48 h 48"/>
                <a:gd name="T2" fmla="*/ 41 w 48"/>
                <a:gd name="T3" fmla="*/ 41 h 48"/>
                <a:gd name="T4" fmla="*/ 48 w 48"/>
                <a:gd name="T5" fmla="*/ 24 h 48"/>
                <a:gd name="T6" fmla="*/ 41 w 48"/>
                <a:gd name="T7" fmla="*/ 7 h 48"/>
                <a:gd name="T8" fmla="*/ 24 w 48"/>
                <a:gd name="T9" fmla="*/ 0 h 48"/>
                <a:gd name="T10" fmla="*/ 7 w 48"/>
                <a:gd name="T11" fmla="*/ 7 h 48"/>
                <a:gd name="T12" fmla="*/ 0 w 48"/>
                <a:gd name="T13" fmla="*/ 24 h 48"/>
                <a:gd name="T14" fmla="*/ 7 w 48"/>
                <a:gd name="T15" fmla="*/ 41 h 48"/>
                <a:gd name="T16" fmla="*/ 24 w 48"/>
                <a:gd name="T17" fmla="*/ 48 h 48"/>
                <a:gd name="T18" fmla="*/ 24 w 48"/>
                <a:gd name="T19" fmla="*/ 48 h 48"/>
                <a:gd name="T20" fmla="*/ 24 w 48"/>
                <a:gd name="T2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8">
                  <a:moveTo>
                    <a:pt x="24" y="48"/>
                  </a:moveTo>
                  <a:cubicBezTo>
                    <a:pt x="31" y="48"/>
                    <a:pt x="37" y="46"/>
                    <a:pt x="41" y="41"/>
                  </a:cubicBezTo>
                  <a:cubicBezTo>
                    <a:pt x="46" y="37"/>
                    <a:pt x="48" y="31"/>
                    <a:pt x="48" y="24"/>
                  </a:cubicBezTo>
                  <a:cubicBezTo>
                    <a:pt x="48" y="18"/>
                    <a:pt x="46" y="12"/>
                    <a:pt x="41" y="7"/>
                  </a:cubicBezTo>
                  <a:cubicBezTo>
                    <a:pt x="37" y="3"/>
                    <a:pt x="31" y="0"/>
                    <a:pt x="24" y="0"/>
                  </a:cubicBezTo>
                  <a:cubicBezTo>
                    <a:pt x="18" y="0"/>
                    <a:pt x="12" y="3"/>
                    <a:pt x="7" y="7"/>
                  </a:cubicBezTo>
                  <a:cubicBezTo>
                    <a:pt x="3" y="12"/>
                    <a:pt x="0" y="18"/>
                    <a:pt x="0" y="24"/>
                  </a:cubicBezTo>
                  <a:cubicBezTo>
                    <a:pt x="0" y="31"/>
                    <a:pt x="3" y="37"/>
                    <a:pt x="7" y="41"/>
                  </a:cubicBezTo>
                  <a:cubicBezTo>
                    <a:pt x="12" y="46"/>
                    <a:pt x="18" y="48"/>
                    <a:pt x="24" y="48"/>
                  </a:cubicBezTo>
                  <a:close/>
                  <a:moveTo>
                    <a:pt x="24" y="48"/>
                  </a:moveTo>
                  <a:cubicBezTo>
                    <a:pt x="24" y="48"/>
                    <a:pt x="24"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 name="Freeform 6"/>
            <p:cNvSpPr>
              <a:spLocks noEditPoints="1"/>
            </p:cNvSpPr>
            <p:nvPr/>
          </p:nvSpPr>
          <p:spPr bwMode="auto">
            <a:xfrm>
              <a:off x="-61912" y="2339975"/>
              <a:ext cx="31750" cy="33338"/>
            </a:xfrm>
            <a:custGeom>
              <a:avLst/>
              <a:gdLst>
                <a:gd name="T0" fmla="*/ 24 w 48"/>
                <a:gd name="T1" fmla="*/ 48 h 48"/>
                <a:gd name="T2" fmla="*/ 41 w 48"/>
                <a:gd name="T3" fmla="*/ 41 h 48"/>
                <a:gd name="T4" fmla="*/ 48 w 48"/>
                <a:gd name="T5" fmla="*/ 24 h 48"/>
                <a:gd name="T6" fmla="*/ 41 w 48"/>
                <a:gd name="T7" fmla="*/ 7 h 48"/>
                <a:gd name="T8" fmla="*/ 24 w 48"/>
                <a:gd name="T9" fmla="*/ 0 h 48"/>
                <a:gd name="T10" fmla="*/ 7 w 48"/>
                <a:gd name="T11" fmla="*/ 7 h 48"/>
                <a:gd name="T12" fmla="*/ 0 w 48"/>
                <a:gd name="T13" fmla="*/ 24 h 48"/>
                <a:gd name="T14" fmla="*/ 7 w 48"/>
                <a:gd name="T15" fmla="*/ 41 h 48"/>
                <a:gd name="T16" fmla="*/ 24 w 48"/>
                <a:gd name="T17" fmla="*/ 48 h 48"/>
                <a:gd name="T18" fmla="*/ 24 w 48"/>
                <a:gd name="T19" fmla="*/ 48 h 48"/>
                <a:gd name="T20" fmla="*/ 24 w 48"/>
                <a:gd name="T2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8">
                  <a:moveTo>
                    <a:pt x="24" y="48"/>
                  </a:moveTo>
                  <a:cubicBezTo>
                    <a:pt x="31" y="48"/>
                    <a:pt x="37" y="46"/>
                    <a:pt x="41" y="41"/>
                  </a:cubicBezTo>
                  <a:cubicBezTo>
                    <a:pt x="46" y="37"/>
                    <a:pt x="48" y="31"/>
                    <a:pt x="48" y="24"/>
                  </a:cubicBezTo>
                  <a:cubicBezTo>
                    <a:pt x="48" y="18"/>
                    <a:pt x="46" y="12"/>
                    <a:pt x="41" y="7"/>
                  </a:cubicBezTo>
                  <a:cubicBezTo>
                    <a:pt x="37" y="3"/>
                    <a:pt x="30" y="0"/>
                    <a:pt x="24" y="0"/>
                  </a:cubicBezTo>
                  <a:cubicBezTo>
                    <a:pt x="18" y="0"/>
                    <a:pt x="12" y="3"/>
                    <a:pt x="7" y="7"/>
                  </a:cubicBezTo>
                  <a:cubicBezTo>
                    <a:pt x="3" y="12"/>
                    <a:pt x="0" y="18"/>
                    <a:pt x="0" y="24"/>
                  </a:cubicBezTo>
                  <a:cubicBezTo>
                    <a:pt x="0" y="31"/>
                    <a:pt x="3" y="37"/>
                    <a:pt x="7" y="41"/>
                  </a:cubicBezTo>
                  <a:cubicBezTo>
                    <a:pt x="12" y="46"/>
                    <a:pt x="18" y="48"/>
                    <a:pt x="24" y="48"/>
                  </a:cubicBezTo>
                  <a:close/>
                  <a:moveTo>
                    <a:pt x="24" y="48"/>
                  </a:moveTo>
                  <a:cubicBezTo>
                    <a:pt x="24" y="48"/>
                    <a:pt x="24"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7"/>
            <p:cNvSpPr>
              <a:spLocks noEditPoints="1"/>
            </p:cNvSpPr>
            <p:nvPr/>
          </p:nvSpPr>
          <p:spPr bwMode="auto">
            <a:xfrm>
              <a:off x="-9525" y="2339975"/>
              <a:ext cx="33338" cy="33338"/>
            </a:xfrm>
            <a:custGeom>
              <a:avLst/>
              <a:gdLst>
                <a:gd name="T0" fmla="*/ 24 w 48"/>
                <a:gd name="T1" fmla="*/ 48 h 48"/>
                <a:gd name="T2" fmla="*/ 41 w 48"/>
                <a:gd name="T3" fmla="*/ 41 h 48"/>
                <a:gd name="T4" fmla="*/ 48 w 48"/>
                <a:gd name="T5" fmla="*/ 24 h 48"/>
                <a:gd name="T6" fmla="*/ 41 w 48"/>
                <a:gd name="T7" fmla="*/ 7 h 48"/>
                <a:gd name="T8" fmla="*/ 24 w 48"/>
                <a:gd name="T9" fmla="*/ 0 h 48"/>
                <a:gd name="T10" fmla="*/ 7 w 48"/>
                <a:gd name="T11" fmla="*/ 7 h 48"/>
                <a:gd name="T12" fmla="*/ 0 w 48"/>
                <a:gd name="T13" fmla="*/ 24 h 48"/>
                <a:gd name="T14" fmla="*/ 7 w 48"/>
                <a:gd name="T15" fmla="*/ 41 h 48"/>
                <a:gd name="T16" fmla="*/ 24 w 48"/>
                <a:gd name="T17" fmla="*/ 48 h 48"/>
                <a:gd name="T18" fmla="*/ 24 w 48"/>
                <a:gd name="T19" fmla="*/ 48 h 48"/>
                <a:gd name="T20" fmla="*/ 24 w 48"/>
                <a:gd name="T2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8">
                  <a:moveTo>
                    <a:pt x="24" y="48"/>
                  </a:moveTo>
                  <a:cubicBezTo>
                    <a:pt x="30" y="48"/>
                    <a:pt x="37" y="46"/>
                    <a:pt x="41" y="41"/>
                  </a:cubicBezTo>
                  <a:cubicBezTo>
                    <a:pt x="45" y="37"/>
                    <a:pt x="48" y="31"/>
                    <a:pt x="48" y="24"/>
                  </a:cubicBezTo>
                  <a:cubicBezTo>
                    <a:pt x="48" y="18"/>
                    <a:pt x="45" y="12"/>
                    <a:pt x="41" y="7"/>
                  </a:cubicBezTo>
                  <a:cubicBezTo>
                    <a:pt x="37" y="3"/>
                    <a:pt x="30" y="0"/>
                    <a:pt x="24" y="0"/>
                  </a:cubicBezTo>
                  <a:cubicBezTo>
                    <a:pt x="18" y="0"/>
                    <a:pt x="11" y="3"/>
                    <a:pt x="7" y="7"/>
                  </a:cubicBezTo>
                  <a:cubicBezTo>
                    <a:pt x="3" y="12"/>
                    <a:pt x="0" y="18"/>
                    <a:pt x="0" y="24"/>
                  </a:cubicBezTo>
                  <a:cubicBezTo>
                    <a:pt x="0" y="31"/>
                    <a:pt x="3" y="37"/>
                    <a:pt x="7" y="41"/>
                  </a:cubicBezTo>
                  <a:cubicBezTo>
                    <a:pt x="11" y="46"/>
                    <a:pt x="18" y="48"/>
                    <a:pt x="24" y="48"/>
                  </a:cubicBezTo>
                  <a:close/>
                  <a:moveTo>
                    <a:pt x="24" y="48"/>
                  </a:moveTo>
                  <a:cubicBezTo>
                    <a:pt x="24" y="48"/>
                    <a:pt x="24"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8"/>
            <p:cNvSpPr>
              <a:spLocks noEditPoints="1"/>
            </p:cNvSpPr>
            <p:nvPr/>
          </p:nvSpPr>
          <p:spPr bwMode="auto">
            <a:xfrm>
              <a:off x="60325" y="2339975"/>
              <a:ext cx="698500" cy="33338"/>
            </a:xfrm>
            <a:custGeom>
              <a:avLst/>
              <a:gdLst>
                <a:gd name="T0" fmla="*/ 24 w 1021"/>
                <a:gd name="T1" fmla="*/ 48 h 48"/>
                <a:gd name="T2" fmla="*/ 997 w 1021"/>
                <a:gd name="T3" fmla="*/ 48 h 48"/>
                <a:gd name="T4" fmla="*/ 1021 w 1021"/>
                <a:gd name="T5" fmla="*/ 24 h 48"/>
                <a:gd name="T6" fmla="*/ 997 w 1021"/>
                <a:gd name="T7" fmla="*/ 0 h 48"/>
                <a:gd name="T8" fmla="*/ 24 w 1021"/>
                <a:gd name="T9" fmla="*/ 0 h 48"/>
                <a:gd name="T10" fmla="*/ 0 w 1021"/>
                <a:gd name="T11" fmla="*/ 24 h 48"/>
                <a:gd name="T12" fmla="*/ 24 w 1021"/>
                <a:gd name="T13" fmla="*/ 48 h 48"/>
                <a:gd name="T14" fmla="*/ 24 w 1021"/>
                <a:gd name="T15" fmla="*/ 48 h 48"/>
                <a:gd name="T16" fmla="*/ 24 w 1021"/>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1" h="48">
                  <a:moveTo>
                    <a:pt x="24" y="48"/>
                  </a:moveTo>
                  <a:cubicBezTo>
                    <a:pt x="997" y="48"/>
                    <a:pt x="997" y="48"/>
                    <a:pt x="997" y="48"/>
                  </a:cubicBezTo>
                  <a:cubicBezTo>
                    <a:pt x="1010" y="48"/>
                    <a:pt x="1021" y="38"/>
                    <a:pt x="1021" y="24"/>
                  </a:cubicBezTo>
                  <a:cubicBezTo>
                    <a:pt x="1021" y="11"/>
                    <a:pt x="1010" y="0"/>
                    <a:pt x="997" y="0"/>
                  </a:cubicBezTo>
                  <a:cubicBezTo>
                    <a:pt x="24" y="0"/>
                    <a:pt x="24" y="0"/>
                    <a:pt x="24" y="0"/>
                  </a:cubicBezTo>
                  <a:cubicBezTo>
                    <a:pt x="11" y="0"/>
                    <a:pt x="0" y="11"/>
                    <a:pt x="0" y="24"/>
                  </a:cubicBezTo>
                  <a:cubicBezTo>
                    <a:pt x="0" y="38"/>
                    <a:pt x="11" y="48"/>
                    <a:pt x="24" y="48"/>
                  </a:cubicBezTo>
                  <a:close/>
                  <a:moveTo>
                    <a:pt x="24" y="48"/>
                  </a:moveTo>
                  <a:cubicBezTo>
                    <a:pt x="24" y="48"/>
                    <a:pt x="24"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9"/>
            <p:cNvSpPr>
              <a:spLocks noEditPoints="1"/>
            </p:cNvSpPr>
            <p:nvPr/>
          </p:nvSpPr>
          <p:spPr bwMode="auto">
            <a:xfrm>
              <a:off x="796925" y="2339975"/>
              <a:ext cx="68263" cy="33338"/>
            </a:xfrm>
            <a:custGeom>
              <a:avLst/>
              <a:gdLst>
                <a:gd name="T0" fmla="*/ 24 w 99"/>
                <a:gd name="T1" fmla="*/ 48 h 48"/>
                <a:gd name="T2" fmla="*/ 75 w 99"/>
                <a:gd name="T3" fmla="*/ 48 h 48"/>
                <a:gd name="T4" fmla="*/ 99 w 99"/>
                <a:gd name="T5" fmla="*/ 24 h 48"/>
                <a:gd name="T6" fmla="*/ 75 w 99"/>
                <a:gd name="T7" fmla="*/ 0 h 48"/>
                <a:gd name="T8" fmla="*/ 24 w 99"/>
                <a:gd name="T9" fmla="*/ 0 h 48"/>
                <a:gd name="T10" fmla="*/ 0 w 99"/>
                <a:gd name="T11" fmla="*/ 24 h 48"/>
                <a:gd name="T12" fmla="*/ 24 w 99"/>
                <a:gd name="T13" fmla="*/ 48 h 48"/>
                <a:gd name="T14" fmla="*/ 24 w 99"/>
                <a:gd name="T15" fmla="*/ 48 h 48"/>
                <a:gd name="T16" fmla="*/ 24 w 99"/>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48">
                  <a:moveTo>
                    <a:pt x="24" y="48"/>
                  </a:moveTo>
                  <a:cubicBezTo>
                    <a:pt x="75" y="48"/>
                    <a:pt x="75" y="48"/>
                    <a:pt x="75" y="48"/>
                  </a:cubicBezTo>
                  <a:cubicBezTo>
                    <a:pt x="88" y="48"/>
                    <a:pt x="99" y="38"/>
                    <a:pt x="99" y="24"/>
                  </a:cubicBezTo>
                  <a:cubicBezTo>
                    <a:pt x="99" y="11"/>
                    <a:pt x="88" y="0"/>
                    <a:pt x="75" y="0"/>
                  </a:cubicBezTo>
                  <a:cubicBezTo>
                    <a:pt x="24" y="0"/>
                    <a:pt x="24" y="0"/>
                    <a:pt x="24" y="0"/>
                  </a:cubicBezTo>
                  <a:cubicBezTo>
                    <a:pt x="10" y="0"/>
                    <a:pt x="0" y="11"/>
                    <a:pt x="0" y="24"/>
                  </a:cubicBezTo>
                  <a:cubicBezTo>
                    <a:pt x="0" y="38"/>
                    <a:pt x="10" y="48"/>
                    <a:pt x="24" y="48"/>
                  </a:cubicBezTo>
                  <a:close/>
                  <a:moveTo>
                    <a:pt x="24" y="48"/>
                  </a:moveTo>
                  <a:cubicBezTo>
                    <a:pt x="24" y="48"/>
                    <a:pt x="24"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10"/>
            <p:cNvSpPr>
              <a:spLocks noEditPoints="1"/>
            </p:cNvSpPr>
            <p:nvPr/>
          </p:nvSpPr>
          <p:spPr bwMode="auto">
            <a:xfrm>
              <a:off x="-79375" y="2514600"/>
              <a:ext cx="909638" cy="523875"/>
            </a:xfrm>
            <a:custGeom>
              <a:avLst/>
              <a:gdLst>
                <a:gd name="T0" fmla="*/ 792 w 1328"/>
                <a:gd name="T1" fmla="*/ 0 h 765"/>
                <a:gd name="T2" fmla="*/ 716 w 1328"/>
                <a:gd name="T3" fmla="*/ 77 h 765"/>
                <a:gd name="T4" fmla="*/ 614 w 1328"/>
                <a:gd name="T5" fmla="*/ 152 h 765"/>
                <a:gd name="T6" fmla="*/ 560 w 1328"/>
                <a:gd name="T7" fmla="*/ 359 h 765"/>
                <a:gd name="T8" fmla="*/ 484 w 1328"/>
                <a:gd name="T9" fmla="*/ 205 h 765"/>
                <a:gd name="T10" fmla="*/ 0 w 1328"/>
                <a:gd name="T11" fmla="*/ 280 h 765"/>
                <a:gd name="T12" fmla="*/ 75 w 1328"/>
                <a:gd name="T13" fmla="*/ 560 h 765"/>
                <a:gd name="T14" fmla="*/ 560 w 1328"/>
                <a:gd name="T15" fmla="*/ 485 h 765"/>
                <a:gd name="T16" fmla="*/ 614 w 1328"/>
                <a:gd name="T17" fmla="*/ 407 h 765"/>
                <a:gd name="T18" fmla="*/ 689 w 1328"/>
                <a:gd name="T19" fmla="*/ 688 h 765"/>
                <a:gd name="T20" fmla="*/ 716 w 1328"/>
                <a:gd name="T21" fmla="*/ 690 h 765"/>
                <a:gd name="T22" fmla="*/ 1252 w 1328"/>
                <a:gd name="T23" fmla="*/ 765 h 765"/>
                <a:gd name="T24" fmla="*/ 1328 w 1328"/>
                <a:gd name="T25" fmla="*/ 639 h 765"/>
                <a:gd name="T26" fmla="*/ 792 w 1328"/>
                <a:gd name="T27" fmla="*/ 564 h 765"/>
                <a:gd name="T28" fmla="*/ 716 w 1328"/>
                <a:gd name="T29" fmla="*/ 640 h 765"/>
                <a:gd name="T30" fmla="*/ 662 w 1328"/>
                <a:gd name="T31" fmla="*/ 613 h 765"/>
                <a:gd name="T32" fmla="*/ 716 w 1328"/>
                <a:gd name="T33" fmla="*/ 407 h 765"/>
                <a:gd name="T34" fmla="*/ 792 w 1328"/>
                <a:gd name="T35" fmla="*/ 484 h 765"/>
                <a:gd name="T36" fmla="*/ 1328 w 1328"/>
                <a:gd name="T37" fmla="*/ 408 h 765"/>
                <a:gd name="T38" fmla="*/ 1252 w 1328"/>
                <a:gd name="T39" fmla="*/ 282 h 765"/>
                <a:gd name="T40" fmla="*/ 716 w 1328"/>
                <a:gd name="T41" fmla="*/ 357 h 765"/>
                <a:gd name="T42" fmla="*/ 662 w 1328"/>
                <a:gd name="T43" fmla="*/ 359 h 765"/>
                <a:gd name="T44" fmla="*/ 689 w 1328"/>
                <a:gd name="T45" fmla="*/ 125 h 765"/>
                <a:gd name="T46" fmla="*/ 716 w 1328"/>
                <a:gd name="T47" fmla="*/ 127 h 765"/>
                <a:gd name="T48" fmla="*/ 1252 w 1328"/>
                <a:gd name="T49" fmla="*/ 202 h 765"/>
                <a:gd name="T50" fmla="*/ 1328 w 1328"/>
                <a:gd name="T51" fmla="*/ 76 h 765"/>
                <a:gd name="T52" fmla="*/ 512 w 1328"/>
                <a:gd name="T53" fmla="*/ 485 h 765"/>
                <a:gd name="T54" fmla="*/ 75 w 1328"/>
                <a:gd name="T55" fmla="*/ 512 h 765"/>
                <a:gd name="T56" fmla="*/ 48 w 1328"/>
                <a:gd name="T57" fmla="*/ 280 h 765"/>
                <a:gd name="T58" fmla="*/ 484 w 1328"/>
                <a:gd name="T59" fmla="*/ 253 h 765"/>
                <a:gd name="T60" fmla="*/ 512 w 1328"/>
                <a:gd name="T61" fmla="*/ 485 h 765"/>
                <a:gd name="T62" fmla="*/ 792 w 1328"/>
                <a:gd name="T63" fmla="*/ 612 h 765"/>
                <a:gd name="T64" fmla="*/ 1280 w 1328"/>
                <a:gd name="T65" fmla="*/ 639 h 765"/>
                <a:gd name="T66" fmla="*/ 1252 w 1328"/>
                <a:gd name="T67" fmla="*/ 717 h 765"/>
                <a:gd name="T68" fmla="*/ 764 w 1328"/>
                <a:gd name="T69" fmla="*/ 690 h 765"/>
                <a:gd name="T70" fmla="*/ 764 w 1328"/>
                <a:gd name="T71" fmla="*/ 357 h 765"/>
                <a:gd name="T72" fmla="*/ 1252 w 1328"/>
                <a:gd name="T73" fmla="*/ 330 h 765"/>
                <a:gd name="T74" fmla="*/ 1280 w 1328"/>
                <a:gd name="T75" fmla="*/ 408 h 765"/>
                <a:gd name="T76" fmla="*/ 792 w 1328"/>
                <a:gd name="T77" fmla="*/ 436 h 765"/>
                <a:gd name="T78" fmla="*/ 764 w 1328"/>
                <a:gd name="T79" fmla="*/ 357 h 765"/>
                <a:gd name="T80" fmla="*/ 1252 w 1328"/>
                <a:gd name="T81" fmla="*/ 154 h 765"/>
                <a:gd name="T82" fmla="*/ 764 w 1328"/>
                <a:gd name="T83" fmla="*/ 127 h 765"/>
                <a:gd name="T84" fmla="*/ 792 w 1328"/>
                <a:gd name="T85" fmla="*/ 48 h 765"/>
                <a:gd name="T86" fmla="*/ 1280 w 1328"/>
                <a:gd name="T87" fmla="*/ 76 h 765"/>
                <a:gd name="T88" fmla="*/ 1280 w 1328"/>
                <a:gd name="T89" fmla="*/ 127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28" h="765">
                  <a:moveTo>
                    <a:pt x="1252" y="0"/>
                  </a:moveTo>
                  <a:cubicBezTo>
                    <a:pt x="792" y="0"/>
                    <a:pt x="792" y="0"/>
                    <a:pt x="792" y="0"/>
                  </a:cubicBezTo>
                  <a:cubicBezTo>
                    <a:pt x="750" y="0"/>
                    <a:pt x="716" y="34"/>
                    <a:pt x="716" y="76"/>
                  </a:cubicBezTo>
                  <a:cubicBezTo>
                    <a:pt x="716" y="77"/>
                    <a:pt x="716" y="77"/>
                    <a:pt x="716" y="77"/>
                  </a:cubicBezTo>
                  <a:cubicBezTo>
                    <a:pt x="689" y="77"/>
                    <a:pt x="689" y="77"/>
                    <a:pt x="689" y="77"/>
                  </a:cubicBezTo>
                  <a:cubicBezTo>
                    <a:pt x="648" y="77"/>
                    <a:pt x="614" y="111"/>
                    <a:pt x="614" y="152"/>
                  </a:cubicBezTo>
                  <a:cubicBezTo>
                    <a:pt x="614" y="359"/>
                    <a:pt x="614" y="359"/>
                    <a:pt x="614" y="359"/>
                  </a:cubicBezTo>
                  <a:cubicBezTo>
                    <a:pt x="560" y="359"/>
                    <a:pt x="560" y="359"/>
                    <a:pt x="560" y="359"/>
                  </a:cubicBezTo>
                  <a:cubicBezTo>
                    <a:pt x="560" y="280"/>
                    <a:pt x="560" y="280"/>
                    <a:pt x="560" y="280"/>
                  </a:cubicBezTo>
                  <a:cubicBezTo>
                    <a:pt x="560" y="239"/>
                    <a:pt x="526" y="205"/>
                    <a:pt x="484" y="205"/>
                  </a:cubicBezTo>
                  <a:cubicBezTo>
                    <a:pt x="75" y="205"/>
                    <a:pt x="75" y="205"/>
                    <a:pt x="75" y="205"/>
                  </a:cubicBezTo>
                  <a:cubicBezTo>
                    <a:pt x="33" y="205"/>
                    <a:pt x="0" y="239"/>
                    <a:pt x="0" y="280"/>
                  </a:cubicBezTo>
                  <a:cubicBezTo>
                    <a:pt x="0" y="485"/>
                    <a:pt x="0" y="485"/>
                    <a:pt x="0" y="485"/>
                  </a:cubicBezTo>
                  <a:cubicBezTo>
                    <a:pt x="0" y="527"/>
                    <a:pt x="33" y="560"/>
                    <a:pt x="75" y="560"/>
                  </a:cubicBezTo>
                  <a:cubicBezTo>
                    <a:pt x="484" y="560"/>
                    <a:pt x="484" y="560"/>
                    <a:pt x="484" y="560"/>
                  </a:cubicBezTo>
                  <a:cubicBezTo>
                    <a:pt x="526" y="560"/>
                    <a:pt x="560" y="527"/>
                    <a:pt x="560" y="485"/>
                  </a:cubicBezTo>
                  <a:cubicBezTo>
                    <a:pt x="560" y="407"/>
                    <a:pt x="560" y="407"/>
                    <a:pt x="560" y="407"/>
                  </a:cubicBezTo>
                  <a:cubicBezTo>
                    <a:pt x="614" y="407"/>
                    <a:pt x="614" y="407"/>
                    <a:pt x="614" y="407"/>
                  </a:cubicBezTo>
                  <a:cubicBezTo>
                    <a:pt x="614" y="613"/>
                    <a:pt x="614" y="613"/>
                    <a:pt x="614" y="613"/>
                  </a:cubicBezTo>
                  <a:cubicBezTo>
                    <a:pt x="614" y="655"/>
                    <a:pt x="648" y="688"/>
                    <a:pt x="689" y="688"/>
                  </a:cubicBezTo>
                  <a:cubicBezTo>
                    <a:pt x="716" y="688"/>
                    <a:pt x="716" y="688"/>
                    <a:pt x="716" y="688"/>
                  </a:cubicBezTo>
                  <a:cubicBezTo>
                    <a:pt x="716" y="690"/>
                    <a:pt x="716" y="690"/>
                    <a:pt x="716" y="690"/>
                  </a:cubicBezTo>
                  <a:cubicBezTo>
                    <a:pt x="716" y="731"/>
                    <a:pt x="750" y="765"/>
                    <a:pt x="792" y="765"/>
                  </a:cubicBezTo>
                  <a:cubicBezTo>
                    <a:pt x="1252" y="765"/>
                    <a:pt x="1252" y="765"/>
                    <a:pt x="1252" y="765"/>
                  </a:cubicBezTo>
                  <a:cubicBezTo>
                    <a:pt x="1294" y="765"/>
                    <a:pt x="1328" y="731"/>
                    <a:pt x="1328" y="690"/>
                  </a:cubicBezTo>
                  <a:cubicBezTo>
                    <a:pt x="1328" y="639"/>
                    <a:pt x="1328" y="639"/>
                    <a:pt x="1328" y="639"/>
                  </a:cubicBezTo>
                  <a:cubicBezTo>
                    <a:pt x="1328" y="597"/>
                    <a:pt x="1294" y="564"/>
                    <a:pt x="1252" y="564"/>
                  </a:cubicBezTo>
                  <a:cubicBezTo>
                    <a:pt x="792" y="564"/>
                    <a:pt x="792" y="564"/>
                    <a:pt x="792" y="564"/>
                  </a:cubicBezTo>
                  <a:cubicBezTo>
                    <a:pt x="750" y="564"/>
                    <a:pt x="716" y="597"/>
                    <a:pt x="716" y="639"/>
                  </a:cubicBezTo>
                  <a:cubicBezTo>
                    <a:pt x="716" y="640"/>
                    <a:pt x="716" y="640"/>
                    <a:pt x="716" y="640"/>
                  </a:cubicBezTo>
                  <a:cubicBezTo>
                    <a:pt x="689" y="640"/>
                    <a:pt x="689" y="640"/>
                    <a:pt x="689" y="640"/>
                  </a:cubicBezTo>
                  <a:cubicBezTo>
                    <a:pt x="674" y="640"/>
                    <a:pt x="662" y="628"/>
                    <a:pt x="662" y="613"/>
                  </a:cubicBezTo>
                  <a:cubicBezTo>
                    <a:pt x="662" y="407"/>
                    <a:pt x="662" y="407"/>
                    <a:pt x="662" y="407"/>
                  </a:cubicBezTo>
                  <a:cubicBezTo>
                    <a:pt x="716" y="407"/>
                    <a:pt x="716" y="407"/>
                    <a:pt x="716" y="407"/>
                  </a:cubicBezTo>
                  <a:cubicBezTo>
                    <a:pt x="716" y="408"/>
                    <a:pt x="716" y="408"/>
                    <a:pt x="716" y="408"/>
                  </a:cubicBezTo>
                  <a:cubicBezTo>
                    <a:pt x="716" y="450"/>
                    <a:pt x="750" y="484"/>
                    <a:pt x="792" y="484"/>
                  </a:cubicBezTo>
                  <a:cubicBezTo>
                    <a:pt x="1252" y="484"/>
                    <a:pt x="1252" y="484"/>
                    <a:pt x="1252" y="484"/>
                  </a:cubicBezTo>
                  <a:cubicBezTo>
                    <a:pt x="1294" y="484"/>
                    <a:pt x="1328" y="450"/>
                    <a:pt x="1328" y="408"/>
                  </a:cubicBezTo>
                  <a:cubicBezTo>
                    <a:pt x="1328" y="357"/>
                    <a:pt x="1328" y="357"/>
                    <a:pt x="1328" y="357"/>
                  </a:cubicBezTo>
                  <a:cubicBezTo>
                    <a:pt x="1328" y="316"/>
                    <a:pt x="1294" y="282"/>
                    <a:pt x="1252" y="282"/>
                  </a:cubicBezTo>
                  <a:cubicBezTo>
                    <a:pt x="792" y="282"/>
                    <a:pt x="792" y="282"/>
                    <a:pt x="792" y="282"/>
                  </a:cubicBezTo>
                  <a:cubicBezTo>
                    <a:pt x="750" y="282"/>
                    <a:pt x="716" y="316"/>
                    <a:pt x="716" y="357"/>
                  </a:cubicBezTo>
                  <a:cubicBezTo>
                    <a:pt x="716" y="359"/>
                    <a:pt x="716" y="359"/>
                    <a:pt x="716" y="359"/>
                  </a:cubicBezTo>
                  <a:cubicBezTo>
                    <a:pt x="662" y="359"/>
                    <a:pt x="662" y="359"/>
                    <a:pt x="662" y="359"/>
                  </a:cubicBezTo>
                  <a:cubicBezTo>
                    <a:pt x="662" y="152"/>
                    <a:pt x="662" y="152"/>
                    <a:pt x="662" y="152"/>
                  </a:cubicBezTo>
                  <a:cubicBezTo>
                    <a:pt x="662" y="137"/>
                    <a:pt x="674" y="125"/>
                    <a:pt x="689" y="125"/>
                  </a:cubicBezTo>
                  <a:cubicBezTo>
                    <a:pt x="716" y="125"/>
                    <a:pt x="716" y="125"/>
                    <a:pt x="716" y="125"/>
                  </a:cubicBezTo>
                  <a:cubicBezTo>
                    <a:pt x="716" y="127"/>
                    <a:pt x="716" y="127"/>
                    <a:pt x="716" y="127"/>
                  </a:cubicBezTo>
                  <a:cubicBezTo>
                    <a:pt x="716" y="168"/>
                    <a:pt x="750" y="202"/>
                    <a:pt x="792" y="202"/>
                  </a:cubicBezTo>
                  <a:cubicBezTo>
                    <a:pt x="1252" y="202"/>
                    <a:pt x="1252" y="202"/>
                    <a:pt x="1252" y="202"/>
                  </a:cubicBezTo>
                  <a:cubicBezTo>
                    <a:pt x="1294" y="202"/>
                    <a:pt x="1328" y="168"/>
                    <a:pt x="1328" y="127"/>
                  </a:cubicBezTo>
                  <a:cubicBezTo>
                    <a:pt x="1328" y="76"/>
                    <a:pt x="1328" y="76"/>
                    <a:pt x="1328" y="76"/>
                  </a:cubicBezTo>
                  <a:cubicBezTo>
                    <a:pt x="1328" y="34"/>
                    <a:pt x="1294" y="0"/>
                    <a:pt x="1252" y="0"/>
                  </a:cubicBezTo>
                  <a:close/>
                  <a:moveTo>
                    <a:pt x="512" y="485"/>
                  </a:moveTo>
                  <a:cubicBezTo>
                    <a:pt x="512" y="500"/>
                    <a:pt x="499" y="512"/>
                    <a:pt x="484" y="512"/>
                  </a:cubicBezTo>
                  <a:cubicBezTo>
                    <a:pt x="75" y="512"/>
                    <a:pt x="75" y="512"/>
                    <a:pt x="75" y="512"/>
                  </a:cubicBezTo>
                  <a:cubicBezTo>
                    <a:pt x="60" y="512"/>
                    <a:pt x="48" y="500"/>
                    <a:pt x="48" y="485"/>
                  </a:cubicBezTo>
                  <a:cubicBezTo>
                    <a:pt x="48" y="280"/>
                    <a:pt x="48" y="280"/>
                    <a:pt x="48" y="280"/>
                  </a:cubicBezTo>
                  <a:cubicBezTo>
                    <a:pt x="48" y="265"/>
                    <a:pt x="60" y="253"/>
                    <a:pt x="75" y="253"/>
                  </a:cubicBezTo>
                  <a:cubicBezTo>
                    <a:pt x="484" y="253"/>
                    <a:pt x="484" y="253"/>
                    <a:pt x="484" y="253"/>
                  </a:cubicBezTo>
                  <a:cubicBezTo>
                    <a:pt x="499" y="253"/>
                    <a:pt x="512" y="265"/>
                    <a:pt x="512" y="280"/>
                  </a:cubicBezTo>
                  <a:lnTo>
                    <a:pt x="512" y="485"/>
                  </a:lnTo>
                  <a:close/>
                  <a:moveTo>
                    <a:pt x="764" y="639"/>
                  </a:moveTo>
                  <a:cubicBezTo>
                    <a:pt x="764" y="624"/>
                    <a:pt x="777" y="612"/>
                    <a:pt x="792" y="612"/>
                  </a:cubicBezTo>
                  <a:cubicBezTo>
                    <a:pt x="1252" y="612"/>
                    <a:pt x="1252" y="612"/>
                    <a:pt x="1252" y="612"/>
                  </a:cubicBezTo>
                  <a:cubicBezTo>
                    <a:pt x="1267" y="612"/>
                    <a:pt x="1280" y="624"/>
                    <a:pt x="1280" y="639"/>
                  </a:cubicBezTo>
                  <a:cubicBezTo>
                    <a:pt x="1280" y="690"/>
                    <a:pt x="1280" y="690"/>
                    <a:pt x="1280" y="690"/>
                  </a:cubicBezTo>
                  <a:cubicBezTo>
                    <a:pt x="1280" y="705"/>
                    <a:pt x="1267" y="717"/>
                    <a:pt x="1252" y="717"/>
                  </a:cubicBezTo>
                  <a:cubicBezTo>
                    <a:pt x="792" y="717"/>
                    <a:pt x="792" y="717"/>
                    <a:pt x="792" y="717"/>
                  </a:cubicBezTo>
                  <a:cubicBezTo>
                    <a:pt x="777" y="717"/>
                    <a:pt x="764" y="705"/>
                    <a:pt x="764" y="690"/>
                  </a:cubicBezTo>
                  <a:lnTo>
                    <a:pt x="764" y="639"/>
                  </a:lnTo>
                  <a:close/>
                  <a:moveTo>
                    <a:pt x="764" y="357"/>
                  </a:moveTo>
                  <a:cubicBezTo>
                    <a:pt x="764" y="342"/>
                    <a:pt x="777" y="330"/>
                    <a:pt x="792" y="330"/>
                  </a:cubicBezTo>
                  <a:cubicBezTo>
                    <a:pt x="1252" y="330"/>
                    <a:pt x="1252" y="330"/>
                    <a:pt x="1252" y="330"/>
                  </a:cubicBezTo>
                  <a:cubicBezTo>
                    <a:pt x="1267" y="330"/>
                    <a:pt x="1280" y="342"/>
                    <a:pt x="1280" y="357"/>
                  </a:cubicBezTo>
                  <a:cubicBezTo>
                    <a:pt x="1280" y="408"/>
                    <a:pt x="1280" y="408"/>
                    <a:pt x="1280" y="408"/>
                  </a:cubicBezTo>
                  <a:cubicBezTo>
                    <a:pt x="1280" y="423"/>
                    <a:pt x="1267" y="436"/>
                    <a:pt x="1252" y="436"/>
                  </a:cubicBezTo>
                  <a:cubicBezTo>
                    <a:pt x="792" y="436"/>
                    <a:pt x="792" y="436"/>
                    <a:pt x="792" y="436"/>
                  </a:cubicBezTo>
                  <a:cubicBezTo>
                    <a:pt x="777" y="436"/>
                    <a:pt x="764" y="423"/>
                    <a:pt x="764" y="408"/>
                  </a:cubicBezTo>
                  <a:lnTo>
                    <a:pt x="764" y="357"/>
                  </a:lnTo>
                  <a:close/>
                  <a:moveTo>
                    <a:pt x="1280" y="127"/>
                  </a:moveTo>
                  <a:cubicBezTo>
                    <a:pt x="1280" y="142"/>
                    <a:pt x="1267" y="154"/>
                    <a:pt x="1252" y="154"/>
                  </a:cubicBezTo>
                  <a:cubicBezTo>
                    <a:pt x="792" y="154"/>
                    <a:pt x="792" y="154"/>
                    <a:pt x="792" y="154"/>
                  </a:cubicBezTo>
                  <a:cubicBezTo>
                    <a:pt x="777" y="154"/>
                    <a:pt x="764" y="142"/>
                    <a:pt x="764" y="127"/>
                  </a:cubicBezTo>
                  <a:cubicBezTo>
                    <a:pt x="764" y="76"/>
                    <a:pt x="764" y="76"/>
                    <a:pt x="764" y="76"/>
                  </a:cubicBezTo>
                  <a:cubicBezTo>
                    <a:pt x="764" y="61"/>
                    <a:pt x="777" y="48"/>
                    <a:pt x="792" y="48"/>
                  </a:cubicBezTo>
                  <a:cubicBezTo>
                    <a:pt x="1252" y="48"/>
                    <a:pt x="1252" y="48"/>
                    <a:pt x="1252" y="48"/>
                  </a:cubicBezTo>
                  <a:cubicBezTo>
                    <a:pt x="1267" y="48"/>
                    <a:pt x="1280" y="61"/>
                    <a:pt x="1280" y="76"/>
                  </a:cubicBezTo>
                  <a:lnTo>
                    <a:pt x="1280" y="127"/>
                  </a:lnTo>
                  <a:close/>
                  <a:moveTo>
                    <a:pt x="1280" y="127"/>
                  </a:moveTo>
                  <a:cubicBezTo>
                    <a:pt x="1280" y="127"/>
                    <a:pt x="1280" y="127"/>
                    <a:pt x="1280" y="1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1" name="Freeform 11"/>
            <p:cNvSpPr>
              <a:spLocks noEditPoints="1"/>
            </p:cNvSpPr>
            <p:nvPr/>
          </p:nvSpPr>
          <p:spPr bwMode="auto">
            <a:xfrm>
              <a:off x="-184150" y="2270125"/>
              <a:ext cx="1119188" cy="874713"/>
            </a:xfrm>
            <a:custGeom>
              <a:avLst/>
              <a:gdLst>
                <a:gd name="T0" fmla="*/ 1509 w 1635"/>
                <a:gd name="T1" fmla="*/ 0 h 1277"/>
                <a:gd name="T2" fmla="*/ 126 w 1635"/>
                <a:gd name="T3" fmla="*/ 0 h 1277"/>
                <a:gd name="T4" fmla="*/ 0 w 1635"/>
                <a:gd name="T5" fmla="*/ 126 h 1277"/>
                <a:gd name="T6" fmla="*/ 0 w 1635"/>
                <a:gd name="T7" fmla="*/ 1150 h 1277"/>
                <a:gd name="T8" fmla="*/ 126 w 1635"/>
                <a:gd name="T9" fmla="*/ 1277 h 1277"/>
                <a:gd name="T10" fmla="*/ 1509 w 1635"/>
                <a:gd name="T11" fmla="*/ 1277 h 1277"/>
                <a:gd name="T12" fmla="*/ 1635 w 1635"/>
                <a:gd name="T13" fmla="*/ 1150 h 1277"/>
                <a:gd name="T14" fmla="*/ 1635 w 1635"/>
                <a:gd name="T15" fmla="*/ 126 h 1277"/>
                <a:gd name="T16" fmla="*/ 1509 w 1635"/>
                <a:gd name="T17" fmla="*/ 0 h 1277"/>
                <a:gd name="T18" fmla="*/ 126 w 1635"/>
                <a:gd name="T19" fmla="*/ 48 h 1277"/>
                <a:gd name="T20" fmla="*/ 1509 w 1635"/>
                <a:gd name="T21" fmla="*/ 48 h 1277"/>
                <a:gd name="T22" fmla="*/ 1587 w 1635"/>
                <a:gd name="T23" fmla="*/ 126 h 1277"/>
                <a:gd name="T24" fmla="*/ 1587 w 1635"/>
                <a:gd name="T25" fmla="*/ 205 h 1277"/>
                <a:gd name="T26" fmla="*/ 48 w 1635"/>
                <a:gd name="T27" fmla="*/ 205 h 1277"/>
                <a:gd name="T28" fmla="*/ 48 w 1635"/>
                <a:gd name="T29" fmla="*/ 126 h 1277"/>
                <a:gd name="T30" fmla="*/ 126 w 1635"/>
                <a:gd name="T31" fmla="*/ 48 h 1277"/>
                <a:gd name="T32" fmla="*/ 1509 w 1635"/>
                <a:gd name="T33" fmla="*/ 1229 h 1277"/>
                <a:gd name="T34" fmla="*/ 126 w 1635"/>
                <a:gd name="T35" fmla="*/ 1229 h 1277"/>
                <a:gd name="T36" fmla="*/ 48 w 1635"/>
                <a:gd name="T37" fmla="*/ 1150 h 1277"/>
                <a:gd name="T38" fmla="*/ 48 w 1635"/>
                <a:gd name="T39" fmla="*/ 253 h 1277"/>
                <a:gd name="T40" fmla="*/ 1587 w 1635"/>
                <a:gd name="T41" fmla="*/ 253 h 1277"/>
                <a:gd name="T42" fmla="*/ 1587 w 1635"/>
                <a:gd name="T43" fmla="*/ 1150 h 1277"/>
                <a:gd name="T44" fmla="*/ 1509 w 1635"/>
                <a:gd name="T45" fmla="*/ 1229 h 1277"/>
                <a:gd name="T46" fmla="*/ 1509 w 1635"/>
                <a:gd name="T47" fmla="*/ 1229 h 1277"/>
                <a:gd name="T48" fmla="*/ 1509 w 1635"/>
                <a:gd name="T49" fmla="*/ 1229 h 1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35" h="1277">
                  <a:moveTo>
                    <a:pt x="1509" y="0"/>
                  </a:moveTo>
                  <a:cubicBezTo>
                    <a:pt x="126" y="0"/>
                    <a:pt x="126" y="0"/>
                    <a:pt x="126" y="0"/>
                  </a:cubicBezTo>
                  <a:cubicBezTo>
                    <a:pt x="57" y="0"/>
                    <a:pt x="0" y="57"/>
                    <a:pt x="0" y="126"/>
                  </a:cubicBezTo>
                  <a:cubicBezTo>
                    <a:pt x="0" y="1150"/>
                    <a:pt x="0" y="1150"/>
                    <a:pt x="0" y="1150"/>
                  </a:cubicBezTo>
                  <a:cubicBezTo>
                    <a:pt x="0" y="1220"/>
                    <a:pt x="57" y="1277"/>
                    <a:pt x="126" y="1277"/>
                  </a:cubicBezTo>
                  <a:cubicBezTo>
                    <a:pt x="1509" y="1277"/>
                    <a:pt x="1509" y="1277"/>
                    <a:pt x="1509" y="1277"/>
                  </a:cubicBezTo>
                  <a:cubicBezTo>
                    <a:pt x="1579" y="1277"/>
                    <a:pt x="1635" y="1220"/>
                    <a:pt x="1635" y="1150"/>
                  </a:cubicBezTo>
                  <a:cubicBezTo>
                    <a:pt x="1635" y="126"/>
                    <a:pt x="1635" y="126"/>
                    <a:pt x="1635" y="126"/>
                  </a:cubicBezTo>
                  <a:cubicBezTo>
                    <a:pt x="1635" y="57"/>
                    <a:pt x="1579" y="0"/>
                    <a:pt x="1509" y="0"/>
                  </a:cubicBezTo>
                  <a:close/>
                  <a:moveTo>
                    <a:pt x="126" y="48"/>
                  </a:moveTo>
                  <a:cubicBezTo>
                    <a:pt x="1509" y="48"/>
                    <a:pt x="1509" y="48"/>
                    <a:pt x="1509" y="48"/>
                  </a:cubicBezTo>
                  <a:cubicBezTo>
                    <a:pt x="1552" y="48"/>
                    <a:pt x="1587" y="83"/>
                    <a:pt x="1587" y="126"/>
                  </a:cubicBezTo>
                  <a:cubicBezTo>
                    <a:pt x="1587" y="205"/>
                    <a:pt x="1587" y="205"/>
                    <a:pt x="1587" y="205"/>
                  </a:cubicBezTo>
                  <a:cubicBezTo>
                    <a:pt x="48" y="205"/>
                    <a:pt x="48" y="205"/>
                    <a:pt x="48" y="205"/>
                  </a:cubicBezTo>
                  <a:cubicBezTo>
                    <a:pt x="48" y="126"/>
                    <a:pt x="48" y="126"/>
                    <a:pt x="48" y="126"/>
                  </a:cubicBezTo>
                  <a:cubicBezTo>
                    <a:pt x="48" y="83"/>
                    <a:pt x="83" y="48"/>
                    <a:pt x="126" y="48"/>
                  </a:cubicBezTo>
                  <a:close/>
                  <a:moveTo>
                    <a:pt x="1509" y="1229"/>
                  </a:moveTo>
                  <a:cubicBezTo>
                    <a:pt x="126" y="1229"/>
                    <a:pt x="126" y="1229"/>
                    <a:pt x="126" y="1229"/>
                  </a:cubicBezTo>
                  <a:cubicBezTo>
                    <a:pt x="83" y="1229"/>
                    <a:pt x="48" y="1194"/>
                    <a:pt x="48" y="1150"/>
                  </a:cubicBezTo>
                  <a:cubicBezTo>
                    <a:pt x="48" y="253"/>
                    <a:pt x="48" y="253"/>
                    <a:pt x="48" y="253"/>
                  </a:cubicBezTo>
                  <a:cubicBezTo>
                    <a:pt x="1587" y="253"/>
                    <a:pt x="1587" y="253"/>
                    <a:pt x="1587" y="253"/>
                  </a:cubicBezTo>
                  <a:cubicBezTo>
                    <a:pt x="1587" y="1150"/>
                    <a:pt x="1587" y="1150"/>
                    <a:pt x="1587" y="1150"/>
                  </a:cubicBezTo>
                  <a:cubicBezTo>
                    <a:pt x="1587" y="1194"/>
                    <a:pt x="1552" y="1229"/>
                    <a:pt x="1509" y="1229"/>
                  </a:cubicBezTo>
                  <a:close/>
                  <a:moveTo>
                    <a:pt x="1509" y="1229"/>
                  </a:moveTo>
                  <a:cubicBezTo>
                    <a:pt x="1509" y="1229"/>
                    <a:pt x="1509" y="1229"/>
                    <a:pt x="1509" y="122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64"/>
          <p:cNvGrpSpPr/>
          <p:nvPr/>
        </p:nvGrpSpPr>
        <p:grpSpPr>
          <a:xfrm>
            <a:off x="4902405" y="1989142"/>
            <a:ext cx="1198997" cy="1201637"/>
            <a:chOff x="4379913" y="1989138"/>
            <a:chExt cx="720725" cy="722312"/>
          </a:xfrm>
          <a:solidFill>
            <a:schemeClr val="tx2"/>
          </a:solidFill>
        </p:grpSpPr>
        <p:sp>
          <p:nvSpPr>
            <p:cNvPr id="57" name="Freeform 15"/>
            <p:cNvSpPr>
              <a:spLocks noEditPoints="1"/>
            </p:cNvSpPr>
            <p:nvPr/>
          </p:nvSpPr>
          <p:spPr bwMode="auto">
            <a:xfrm>
              <a:off x="4379913" y="1989138"/>
              <a:ext cx="720725" cy="722312"/>
            </a:xfrm>
            <a:custGeom>
              <a:avLst/>
              <a:gdLst>
                <a:gd name="T0" fmla="*/ 777 w 945"/>
                <a:gd name="T1" fmla="*/ 152 h 945"/>
                <a:gd name="T2" fmla="*/ 731 w 945"/>
                <a:gd name="T3" fmla="*/ 61 h 945"/>
                <a:gd name="T4" fmla="*/ 213 w 945"/>
                <a:gd name="T5" fmla="*/ 0 h 945"/>
                <a:gd name="T6" fmla="*/ 168 w 945"/>
                <a:gd name="T7" fmla="*/ 61 h 945"/>
                <a:gd name="T8" fmla="*/ 61 w 945"/>
                <a:gd name="T9" fmla="*/ 152 h 945"/>
                <a:gd name="T10" fmla="*/ 0 w 945"/>
                <a:gd name="T11" fmla="*/ 701 h 945"/>
                <a:gd name="T12" fmla="*/ 213 w 945"/>
                <a:gd name="T13" fmla="*/ 762 h 945"/>
                <a:gd name="T14" fmla="*/ 731 w 945"/>
                <a:gd name="T15" fmla="*/ 945 h 945"/>
                <a:gd name="T16" fmla="*/ 884 w 945"/>
                <a:gd name="T17" fmla="*/ 762 h 945"/>
                <a:gd name="T18" fmla="*/ 945 w 945"/>
                <a:gd name="T19" fmla="*/ 213 h 945"/>
                <a:gd name="T20" fmla="*/ 731 w 945"/>
                <a:gd name="T21" fmla="*/ 91 h 945"/>
                <a:gd name="T22" fmla="*/ 747 w 945"/>
                <a:gd name="T23" fmla="*/ 152 h 945"/>
                <a:gd name="T24" fmla="*/ 731 w 945"/>
                <a:gd name="T25" fmla="*/ 91 h 945"/>
                <a:gd name="T26" fmla="*/ 701 w 945"/>
                <a:gd name="T27" fmla="*/ 30 h 945"/>
                <a:gd name="T28" fmla="*/ 244 w 945"/>
                <a:gd name="T29" fmla="*/ 290 h 945"/>
                <a:gd name="T30" fmla="*/ 198 w 945"/>
                <a:gd name="T31" fmla="*/ 91 h 945"/>
                <a:gd name="T32" fmla="*/ 213 w 945"/>
                <a:gd name="T33" fmla="*/ 152 h 945"/>
                <a:gd name="T34" fmla="*/ 198 w 945"/>
                <a:gd name="T35" fmla="*/ 91 h 945"/>
                <a:gd name="T36" fmla="*/ 244 w 945"/>
                <a:gd name="T37" fmla="*/ 655 h 945"/>
                <a:gd name="T38" fmla="*/ 701 w 945"/>
                <a:gd name="T39" fmla="*/ 914 h 945"/>
                <a:gd name="T40" fmla="*/ 213 w 945"/>
                <a:gd name="T41" fmla="*/ 625 h 945"/>
                <a:gd name="T42" fmla="*/ 198 w 945"/>
                <a:gd name="T43" fmla="*/ 670 h 945"/>
                <a:gd name="T44" fmla="*/ 747 w 945"/>
                <a:gd name="T45" fmla="*/ 610 h 945"/>
                <a:gd name="T46" fmla="*/ 731 w 945"/>
                <a:gd name="T47" fmla="*/ 670 h 945"/>
                <a:gd name="T48" fmla="*/ 213 w 945"/>
                <a:gd name="T49" fmla="*/ 625 h 945"/>
                <a:gd name="T50" fmla="*/ 884 w 945"/>
                <a:gd name="T51" fmla="*/ 731 h 945"/>
                <a:gd name="T52" fmla="*/ 731 w 945"/>
                <a:gd name="T53" fmla="*/ 701 h 945"/>
                <a:gd name="T54" fmla="*/ 777 w 945"/>
                <a:gd name="T55" fmla="*/ 579 h 945"/>
                <a:gd name="T56" fmla="*/ 168 w 945"/>
                <a:gd name="T57" fmla="*/ 701 h 945"/>
                <a:gd name="T58" fmla="*/ 213 w 945"/>
                <a:gd name="T59" fmla="*/ 731 h 945"/>
                <a:gd name="T60" fmla="*/ 30 w 945"/>
                <a:gd name="T61" fmla="*/ 701 h 945"/>
                <a:gd name="T62" fmla="*/ 61 w 945"/>
                <a:gd name="T63" fmla="*/ 183 h 945"/>
                <a:gd name="T64" fmla="*/ 213 w 945"/>
                <a:gd name="T65" fmla="*/ 320 h 945"/>
                <a:gd name="T66" fmla="*/ 731 w 945"/>
                <a:gd name="T67" fmla="*/ 183 h 945"/>
                <a:gd name="T68" fmla="*/ 914 w 945"/>
                <a:gd name="T69" fmla="*/ 213 h 945"/>
                <a:gd name="T70" fmla="*/ 914 w 945"/>
                <a:gd name="T71" fmla="*/ 701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45" h="945">
                  <a:moveTo>
                    <a:pt x="884" y="152"/>
                  </a:moveTo>
                  <a:cubicBezTo>
                    <a:pt x="777" y="152"/>
                    <a:pt x="777" y="152"/>
                    <a:pt x="777" y="152"/>
                  </a:cubicBezTo>
                  <a:cubicBezTo>
                    <a:pt x="777" y="61"/>
                    <a:pt x="777" y="61"/>
                    <a:pt x="777" y="61"/>
                  </a:cubicBezTo>
                  <a:cubicBezTo>
                    <a:pt x="731" y="61"/>
                    <a:pt x="731" y="61"/>
                    <a:pt x="731" y="61"/>
                  </a:cubicBezTo>
                  <a:cubicBezTo>
                    <a:pt x="731" y="0"/>
                    <a:pt x="731" y="0"/>
                    <a:pt x="731" y="0"/>
                  </a:cubicBezTo>
                  <a:cubicBezTo>
                    <a:pt x="213" y="0"/>
                    <a:pt x="213" y="0"/>
                    <a:pt x="213" y="0"/>
                  </a:cubicBezTo>
                  <a:cubicBezTo>
                    <a:pt x="213" y="61"/>
                    <a:pt x="213" y="61"/>
                    <a:pt x="213" y="61"/>
                  </a:cubicBezTo>
                  <a:cubicBezTo>
                    <a:pt x="168" y="61"/>
                    <a:pt x="168" y="61"/>
                    <a:pt x="168" y="61"/>
                  </a:cubicBezTo>
                  <a:cubicBezTo>
                    <a:pt x="168" y="152"/>
                    <a:pt x="168" y="152"/>
                    <a:pt x="168" y="152"/>
                  </a:cubicBezTo>
                  <a:cubicBezTo>
                    <a:pt x="61" y="152"/>
                    <a:pt x="61" y="152"/>
                    <a:pt x="61" y="152"/>
                  </a:cubicBezTo>
                  <a:cubicBezTo>
                    <a:pt x="27" y="152"/>
                    <a:pt x="0" y="180"/>
                    <a:pt x="0" y="213"/>
                  </a:cubicBezTo>
                  <a:cubicBezTo>
                    <a:pt x="0" y="701"/>
                    <a:pt x="0" y="701"/>
                    <a:pt x="0" y="701"/>
                  </a:cubicBezTo>
                  <a:cubicBezTo>
                    <a:pt x="0" y="735"/>
                    <a:pt x="27" y="762"/>
                    <a:pt x="61" y="762"/>
                  </a:cubicBezTo>
                  <a:cubicBezTo>
                    <a:pt x="213" y="762"/>
                    <a:pt x="213" y="762"/>
                    <a:pt x="213" y="762"/>
                  </a:cubicBezTo>
                  <a:cubicBezTo>
                    <a:pt x="213" y="945"/>
                    <a:pt x="213" y="945"/>
                    <a:pt x="213" y="945"/>
                  </a:cubicBezTo>
                  <a:cubicBezTo>
                    <a:pt x="731" y="945"/>
                    <a:pt x="731" y="945"/>
                    <a:pt x="731" y="945"/>
                  </a:cubicBezTo>
                  <a:cubicBezTo>
                    <a:pt x="731" y="762"/>
                    <a:pt x="731" y="762"/>
                    <a:pt x="731" y="762"/>
                  </a:cubicBezTo>
                  <a:cubicBezTo>
                    <a:pt x="884" y="762"/>
                    <a:pt x="884" y="762"/>
                    <a:pt x="884" y="762"/>
                  </a:cubicBezTo>
                  <a:cubicBezTo>
                    <a:pt x="918" y="762"/>
                    <a:pt x="945" y="735"/>
                    <a:pt x="945" y="701"/>
                  </a:cubicBezTo>
                  <a:cubicBezTo>
                    <a:pt x="945" y="213"/>
                    <a:pt x="945" y="213"/>
                    <a:pt x="945" y="213"/>
                  </a:cubicBezTo>
                  <a:cubicBezTo>
                    <a:pt x="945" y="180"/>
                    <a:pt x="918" y="152"/>
                    <a:pt x="884" y="152"/>
                  </a:cubicBezTo>
                  <a:close/>
                  <a:moveTo>
                    <a:pt x="731" y="91"/>
                  </a:moveTo>
                  <a:cubicBezTo>
                    <a:pt x="747" y="91"/>
                    <a:pt x="747" y="91"/>
                    <a:pt x="747" y="91"/>
                  </a:cubicBezTo>
                  <a:cubicBezTo>
                    <a:pt x="747" y="152"/>
                    <a:pt x="747" y="152"/>
                    <a:pt x="747" y="152"/>
                  </a:cubicBezTo>
                  <a:cubicBezTo>
                    <a:pt x="731" y="152"/>
                    <a:pt x="731" y="152"/>
                    <a:pt x="731" y="152"/>
                  </a:cubicBezTo>
                  <a:lnTo>
                    <a:pt x="731" y="91"/>
                  </a:lnTo>
                  <a:close/>
                  <a:moveTo>
                    <a:pt x="244" y="30"/>
                  </a:moveTo>
                  <a:cubicBezTo>
                    <a:pt x="701" y="30"/>
                    <a:pt x="701" y="30"/>
                    <a:pt x="701" y="30"/>
                  </a:cubicBezTo>
                  <a:cubicBezTo>
                    <a:pt x="701" y="290"/>
                    <a:pt x="701" y="290"/>
                    <a:pt x="701" y="290"/>
                  </a:cubicBezTo>
                  <a:cubicBezTo>
                    <a:pt x="244" y="290"/>
                    <a:pt x="244" y="290"/>
                    <a:pt x="244" y="290"/>
                  </a:cubicBezTo>
                  <a:lnTo>
                    <a:pt x="244" y="30"/>
                  </a:lnTo>
                  <a:close/>
                  <a:moveTo>
                    <a:pt x="198" y="91"/>
                  </a:moveTo>
                  <a:cubicBezTo>
                    <a:pt x="213" y="91"/>
                    <a:pt x="213" y="91"/>
                    <a:pt x="213" y="91"/>
                  </a:cubicBezTo>
                  <a:cubicBezTo>
                    <a:pt x="213" y="152"/>
                    <a:pt x="213" y="152"/>
                    <a:pt x="213" y="152"/>
                  </a:cubicBezTo>
                  <a:cubicBezTo>
                    <a:pt x="198" y="152"/>
                    <a:pt x="198" y="152"/>
                    <a:pt x="198" y="152"/>
                  </a:cubicBezTo>
                  <a:lnTo>
                    <a:pt x="198" y="91"/>
                  </a:lnTo>
                  <a:close/>
                  <a:moveTo>
                    <a:pt x="244" y="914"/>
                  </a:moveTo>
                  <a:cubicBezTo>
                    <a:pt x="244" y="655"/>
                    <a:pt x="244" y="655"/>
                    <a:pt x="244" y="655"/>
                  </a:cubicBezTo>
                  <a:cubicBezTo>
                    <a:pt x="701" y="655"/>
                    <a:pt x="701" y="655"/>
                    <a:pt x="701" y="655"/>
                  </a:cubicBezTo>
                  <a:cubicBezTo>
                    <a:pt x="701" y="914"/>
                    <a:pt x="701" y="914"/>
                    <a:pt x="701" y="914"/>
                  </a:cubicBezTo>
                  <a:lnTo>
                    <a:pt x="244" y="914"/>
                  </a:lnTo>
                  <a:close/>
                  <a:moveTo>
                    <a:pt x="213" y="625"/>
                  </a:moveTo>
                  <a:cubicBezTo>
                    <a:pt x="213" y="670"/>
                    <a:pt x="213" y="670"/>
                    <a:pt x="213" y="670"/>
                  </a:cubicBezTo>
                  <a:cubicBezTo>
                    <a:pt x="198" y="670"/>
                    <a:pt x="198" y="670"/>
                    <a:pt x="198" y="670"/>
                  </a:cubicBezTo>
                  <a:cubicBezTo>
                    <a:pt x="198" y="610"/>
                    <a:pt x="198" y="610"/>
                    <a:pt x="198" y="610"/>
                  </a:cubicBezTo>
                  <a:cubicBezTo>
                    <a:pt x="747" y="610"/>
                    <a:pt x="747" y="610"/>
                    <a:pt x="747" y="610"/>
                  </a:cubicBezTo>
                  <a:cubicBezTo>
                    <a:pt x="747" y="670"/>
                    <a:pt x="747" y="670"/>
                    <a:pt x="747" y="670"/>
                  </a:cubicBezTo>
                  <a:cubicBezTo>
                    <a:pt x="731" y="670"/>
                    <a:pt x="731" y="670"/>
                    <a:pt x="731" y="670"/>
                  </a:cubicBezTo>
                  <a:cubicBezTo>
                    <a:pt x="731" y="625"/>
                    <a:pt x="731" y="625"/>
                    <a:pt x="731" y="625"/>
                  </a:cubicBezTo>
                  <a:lnTo>
                    <a:pt x="213" y="625"/>
                  </a:lnTo>
                  <a:close/>
                  <a:moveTo>
                    <a:pt x="914" y="701"/>
                  </a:moveTo>
                  <a:cubicBezTo>
                    <a:pt x="914" y="718"/>
                    <a:pt x="901" y="731"/>
                    <a:pt x="884" y="731"/>
                  </a:cubicBezTo>
                  <a:cubicBezTo>
                    <a:pt x="731" y="731"/>
                    <a:pt x="731" y="731"/>
                    <a:pt x="731" y="731"/>
                  </a:cubicBezTo>
                  <a:cubicBezTo>
                    <a:pt x="731" y="701"/>
                    <a:pt x="731" y="701"/>
                    <a:pt x="731" y="701"/>
                  </a:cubicBezTo>
                  <a:cubicBezTo>
                    <a:pt x="777" y="701"/>
                    <a:pt x="777" y="701"/>
                    <a:pt x="777" y="701"/>
                  </a:cubicBezTo>
                  <a:cubicBezTo>
                    <a:pt x="777" y="579"/>
                    <a:pt x="777" y="579"/>
                    <a:pt x="777" y="579"/>
                  </a:cubicBezTo>
                  <a:cubicBezTo>
                    <a:pt x="168" y="579"/>
                    <a:pt x="168" y="579"/>
                    <a:pt x="168" y="579"/>
                  </a:cubicBezTo>
                  <a:cubicBezTo>
                    <a:pt x="168" y="701"/>
                    <a:pt x="168" y="701"/>
                    <a:pt x="168" y="701"/>
                  </a:cubicBezTo>
                  <a:cubicBezTo>
                    <a:pt x="213" y="701"/>
                    <a:pt x="213" y="701"/>
                    <a:pt x="213" y="701"/>
                  </a:cubicBezTo>
                  <a:cubicBezTo>
                    <a:pt x="213" y="731"/>
                    <a:pt x="213" y="731"/>
                    <a:pt x="213" y="731"/>
                  </a:cubicBezTo>
                  <a:cubicBezTo>
                    <a:pt x="61" y="731"/>
                    <a:pt x="61" y="731"/>
                    <a:pt x="61" y="731"/>
                  </a:cubicBezTo>
                  <a:cubicBezTo>
                    <a:pt x="44" y="731"/>
                    <a:pt x="30" y="718"/>
                    <a:pt x="30" y="701"/>
                  </a:cubicBezTo>
                  <a:cubicBezTo>
                    <a:pt x="30" y="213"/>
                    <a:pt x="30" y="213"/>
                    <a:pt x="30" y="213"/>
                  </a:cubicBezTo>
                  <a:cubicBezTo>
                    <a:pt x="30" y="196"/>
                    <a:pt x="44" y="183"/>
                    <a:pt x="61" y="183"/>
                  </a:cubicBezTo>
                  <a:cubicBezTo>
                    <a:pt x="213" y="183"/>
                    <a:pt x="213" y="183"/>
                    <a:pt x="213" y="183"/>
                  </a:cubicBezTo>
                  <a:cubicBezTo>
                    <a:pt x="213" y="320"/>
                    <a:pt x="213" y="320"/>
                    <a:pt x="213" y="320"/>
                  </a:cubicBezTo>
                  <a:cubicBezTo>
                    <a:pt x="731" y="320"/>
                    <a:pt x="731" y="320"/>
                    <a:pt x="731" y="320"/>
                  </a:cubicBezTo>
                  <a:cubicBezTo>
                    <a:pt x="731" y="183"/>
                    <a:pt x="731" y="183"/>
                    <a:pt x="731" y="183"/>
                  </a:cubicBezTo>
                  <a:cubicBezTo>
                    <a:pt x="884" y="183"/>
                    <a:pt x="884" y="183"/>
                    <a:pt x="884" y="183"/>
                  </a:cubicBezTo>
                  <a:cubicBezTo>
                    <a:pt x="901" y="183"/>
                    <a:pt x="914" y="196"/>
                    <a:pt x="914" y="213"/>
                  </a:cubicBezTo>
                  <a:lnTo>
                    <a:pt x="914" y="701"/>
                  </a:lnTo>
                  <a:close/>
                  <a:moveTo>
                    <a:pt x="914" y="701"/>
                  </a:moveTo>
                  <a:cubicBezTo>
                    <a:pt x="914" y="701"/>
                    <a:pt x="914" y="701"/>
                    <a:pt x="914" y="7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16"/>
            <p:cNvSpPr>
              <a:spLocks noEditPoints="1"/>
            </p:cNvSpPr>
            <p:nvPr/>
          </p:nvSpPr>
          <p:spPr bwMode="auto">
            <a:xfrm>
              <a:off x="4997450" y="2163763"/>
              <a:ext cx="68263" cy="69850"/>
            </a:xfrm>
            <a:custGeom>
              <a:avLst/>
              <a:gdLst>
                <a:gd name="T0" fmla="*/ 45 w 91"/>
                <a:gd name="T1" fmla="*/ 0 h 91"/>
                <a:gd name="T2" fmla="*/ 0 w 91"/>
                <a:gd name="T3" fmla="*/ 45 h 91"/>
                <a:gd name="T4" fmla="*/ 45 w 91"/>
                <a:gd name="T5" fmla="*/ 91 h 91"/>
                <a:gd name="T6" fmla="*/ 91 w 91"/>
                <a:gd name="T7" fmla="*/ 45 h 91"/>
                <a:gd name="T8" fmla="*/ 45 w 91"/>
                <a:gd name="T9" fmla="*/ 0 h 91"/>
                <a:gd name="T10" fmla="*/ 45 w 91"/>
                <a:gd name="T11" fmla="*/ 61 h 91"/>
                <a:gd name="T12" fmla="*/ 30 w 91"/>
                <a:gd name="T13" fmla="*/ 45 h 91"/>
                <a:gd name="T14" fmla="*/ 45 w 91"/>
                <a:gd name="T15" fmla="*/ 30 h 91"/>
                <a:gd name="T16" fmla="*/ 61 w 91"/>
                <a:gd name="T17" fmla="*/ 45 h 91"/>
                <a:gd name="T18" fmla="*/ 45 w 91"/>
                <a:gd name="T19" fmla="*/ 61 h 91"/>
                <a:gd name="T20" fmla="*/ 45 w 91"/>
                <a:gd name="T21" fmla="*/ 61 h 91"/>
                <a:gd name="T22" fmla="*/ 45 w 91"/>
                <a:gd name="T23" fmla="*/ 6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91">
                  <a:moveTo>
                    <a:pt x="45" y="0"/>
                  </a:moveTo>
                  <a:cubicBezTo>
                    <a:pt x="20" y="0"/>
                    <a:pt x="0" y="20"/>
                    <a:pt x="0" y="45"/>
                  </a:cubicBezTo>
                  <a:cubicBezTo>
                    <a:pt x="0" y="70"/>
                    <a:pt x="20" y="91"/>
                    <a:pt x="45" y="91"/>
                  </a:cubicBezTo>
                  <a:cubicBezTo>
                    <a:pt x="71" y="91"/>
                    <a:pt x="91" y="70"/>
                    <a:pt x="91" y="45"/>
                  </a:cubicBezTo>
                  <a:cubicBezTo>
                    <a:pt x="91" y="20"/>
                    <a:pt x="71" y="0"/>
                    <a:pt x="45" y="0"/>
                  </a:cubicBezTo>
                  <a:close/>
                  <a:moveTo>
                    <a:pt x="45" y="61"/>
                  </a:moveTo>
                  <a:cubicBezTo>
                    <a:pt x="37" y="61"/>
                    <a:pt x="30" y="54"/>
                    <a:pt x="30" y="45"/>
                  </a:cubicBezTo>
                  <a:cubicBezTo>
                    <a:pt x="30" y="37"/>
                    <a:pt x="37" y="30"/>
                    <a:pt x="45" y="30"/>
                  </a:cubicBezTo>
                  <a:cubicBezTo>
                    <a:pt x="54" y="30"/>
                    <a:pt x="61" y="37"/>
                    <a:pt x="61" y="45"/>
                  </a:cubicBezTo>
                  <a:cubicBezTo>
                    <a:pt x="61" y="54"/>
                    <a:pt x="54" y="61"/>
                    <a:pt x="45" y="61"/>
                  </a:cubicBezTo>
                  <a:close/>
                  <a:moveTo>
                    <a:pt x="45" y="61"/>
                  </a:moveTo>
                  <a:cubicBezTo>
                    <a:pt x="45" y="61"/>
                    <a:pt x="45" y="61"/>
                    <a:pt x="45" y="6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Rectangle 17"/>
            <p:cNvSpPr>
              <a:spLocks noChangeArrowheads="1"/>
            </p:cNvSpPr>
            <p:nvPr/>
          </p:nvSpPr>
          <p:spPr bwMode="auto">
            <a:xfrm>
              <a:off x="4587875" y="2640013"/>
              <a:ext cx="303213" cy="238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Rectangle 18"/>
            <p:cNvSpPr>
              <a:spLocks noChangeArrowheads="1"/>
            </p:cNvSpPr>
            <p:nvPr/>
          </p:nvSpPr>
          <p:spPr bwMode="auto">
            <a:xfrm>
              <a:off x="4587875" y="2593975"/>
              <a:ext cx="303213" cy="238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Rectangle 19"/>
            <p:cNvSpPr>
              <a:spLocks noChangeArrowheads="1"/>
            </p:cNvSpPr>
            <p:nvPr/>
          </p:nvSpPr>
          <p:spPr bwMode="auto">
            <a:xfrm>
              <a:off x="4587875" y="2547938"/>
              <a:ext cx="23813"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Rectangle 20"/>
            <p:cNvSpPr>
              <a:spLocks noChangeArrowheads="1"/>
            </p:cNvSpPr>
            <p:nvPr/>
          </p:nvSpPr>
          <p:spPr bwMode="auto">
            <a:xfrm>
              <a:off x="4635500" y="2547938"/>
              <a:ext cx="23813"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Rectangle 21"/>
            <p:cNvSpPr>
              <a:spLocks noChangeArrowheads="1"/>
            </p:cNvSpPr>
            <p:nvPr/>
          </p:nvSpPr>
          <p:spPr bwMode="auto">
            <a:xfrm>
              <a:off x="4681538" y="2547938"/>
              <a:ext cx="23813"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Rectangle 22"/>
            <p:cNvSpPr>
              <a:spLocks noChangeArrowheads="1"/>
            </p:cNvSpPr>
            <p:nvPr/>
          </p:nvSpPr>
          <p:spPr bwMode="auto">
            <a:xfrm>
              <a:off x="4519613" y="2255838"/>
              <a:ext cx="441325" cy="238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947748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Группа 5"/>
          <p:cNvGrpSpPr/>
          <p:nvPr/>
        </p:nvGrpSpPr>
        <p:grpSpPr>
          <a:xfrm>
            <a:off x="345282" y="681222"/>
            <a:ext cx="9076307" cy="4382971"/>
            <a:chOff x="415641" y="835362"/>
            <a:chExt cx="9076307" cy="4382971"/>
          </a:xfrm>
        </p:grpSpPr>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641" y="835362"/>
              <a:ext cx="9076307" cy="4382971"/>
            </a:xfrm>
            <a:prstGeom prst="rect">
              <a:avLst/>
            </a:prstGeom>
            <a:ln>
              <a:solidFill>
                <a:schemeClr val="bg2">
                  <a:lumMod val="50000"/>
                </a:schemeClr>
              </a:solidFill>
            </a:ln>
            <a:effectLst/>
          </p:spPr>
        </p:pic>
        <p:sp>
          <p:nvSpPr>
            <p:cNvPr id="18" name="Rectangle 10"/>
            <p:cNvSpPr>
              <a:spLocks noChangeArrowheads="1"/>
            </p:cNvSpPr>
            <p:nvPr/>
          </p:nvSpPr>
          <p:spPr bwMode="auto">
            <a:xfrm>
              <a:off x="5315484" y="843353"/>
              <a:ext cx="4176464" cy="204833"/>
            </a:xfrm>
            <a:prstGeom prst="rect">
              <a:avLst/>
            </a:prstGeom>
            <a:solidFill>
              <a:schemeClr val="accent1"/>
            </a:solidFill>
            <a:ln w="9525">
              <a:noFill/>
              <a:miter lim="800000"/>
              <a:headEnd/>
              <a:tailEnd/>
            </a:ln>
          </p:spPr>
          <p:txBody>
            <a:bodyPr vert="horz" wrap="square" lIns="91440" tIns="45720" rIns="91440" bIns="45720" numCol="1" anchor="ctr" anchorCtr="0" compatLnSpc="1">
              <a:prstTxWarp prst="textNoShape">
                <a:avLst/>
              </a:prstTxWarp>
            </a:bodyPr>
            <a:lstStyle/>
            <a:p>
              <a:pPr lvl="0" algn="ctr"/>
              <a:r>
                <a:rPr lang="ru-RU" altLang="ru-RU" sz="1100" dirty="0" smtClean="0">
                  <a:latin typeface="+mn-lt"/>
                  <a:ea typeface="Times New Roman" panose="02020603050405020304" pitchFamily="18" charset="0"/>
                  <a:cs typeface="Times New Roman" panose="02020603050405020304" pitchFamily="18" charset="0"/>
                </a:rPr>
                <a:t>Формирование </a:t>
              </a:r>
              <a:r>
                <a:rPr lang="ru-RU" altLang="ru-RU" sz="1100" dirty="0">
                  <a:latin typeface="+mn-lt"/>
                  <a:ea typeface="Times New Roman" panose="02020603050405020304" pitchFamily="18" charset="0"/>
                  <a:cs typeface="Times New Roman" panose="02020603050405020304" pitchFamily="18" charset="0"/>
                </a:rPr>
                <a:t>сметного </a:t>
              </a:r>
              <a:r>
                <a:rPr lang="ru-RU" altLang="ru-RU" sz="1100" dirty="0" smtClean="0">
                  <a:latin typeface="+mn-lt"/>
                  <a:ea typeface="Times New Roman" panose="02020603050405020304" pitchFamily="18" charset="0"/>
                  <a:cs typeface="Times New Roman" panose="02020603050405020304" pitchFamily="18" charset="0"/>
                </a:rPr>
                <a:t>расчёта</a:t>
              </a:r>
              <a:endParaRPr lang="ru-RU" altLang="ru-RU" sz="1100" dirty="0">
                <a:latin typeface="+mn-lt"/>
                <a:ea typeface="Times New Roman" panose="02020603050405020304" pitchFamily="18" charset="0"/>
                <a:cs typeface="Times New Roman" panose="02020603050405020304" pitchFamily="18" charset="0"/>
              </a:endParaRPr>
            </a:p>
          </p:txBody>
        </p:sp>
      </p:grpSp>
      <p:sp>
        <p:nvSpPr>
          <p:cNvPr id="4" name="Заголовок 3"/>
          <p:cNvSpPr>
            <a:spLocks noGrp="1"/>
          </p:cNvSpPr>
          <p:nvPr>
            <p:ph type="title"/>
          </p:nvPr>
        </p:nvSpPr>
        <p:spPr>
          <a:xfrm>
            <a:off x="1499146" y="194022"/>
            <a:ext cx="5618162" cy="504230"/>
          </a:xfrm>
        </p:spPr>
        <p:txBody>
          <a:bodyPr/>
          <a:lstStyle/>
          <a:p>
            <a:r>
              <a:rPr lang="ru-RU" dirty="0"/>
              <a:t>ПП 1С:Смета </a:t>
            </a:r>
            <a:r>
              <a:rPr lang="ru-RU" dirty="0" smtClean="0"/>
              <a:t>3</a:t>
            </a:r>
            <a:endParaRPr lang="ru-RU" dirty="0"/>
          </a:p>
        </p:txBody>
      </p:sp>
      <p:grpSp>
        <p:nvGrpSpPr>
          <p:cNvPr id="20" name="Группа 19"/>
          <p:cNvGrpSpPr/>
          <p:nvPr/>
        </p:nvGrpSpPr>
        <p:grpSpPr>
          <a:xfrm>
            <a:off x="345282" y="938377"/>
            <a:ext cx="9079675" cy="3816424"/>
            <a:chOff x="1919784" y="2257886"/>
            <a:chExt cx="9079675" cy="3816424"/>
          </a:xfrm>
        </p:grpSpPr>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9784" y="2257886"/>
              <a:ext cx="9079675" cy="3816424"/>
            </a:xfrm>
            <a:prstGeom prst="rect">
              <a:avLst/>
            </a:prstGeom>
            <a:ln>
              <a:solidFill>
                <a:schemeClr val="bg2">
                  <a:lumMod val="50000"/>
                </a:schemeClr>
              </a:solidFill>
            </a:ln>
            <a:effectLst/>
          </p:spPr>
        </p:pic>
        <p:sp>
          <p:nvSpPr>
            <p:cNvPr id="19" name="Rectangle 10"/>
            <p:cNvSpPr>
              <a:spLocks noChangeArrowheads="1"/>
            </p:cNvSpPr>
            <p:nvPr/>
          </p:nvSpPr>
          <p:spPr bwMode="auto">
            <a:xfrm>
              <a:off x="6822995" y="2257886"/>
              <a:ext cx="4176464" cy="204833"/>
            </a:xfrm>
            <a:prstGeom prst="rect">
              <a:avLst/>
            </a:prstGeom>
            <a:solidFill>
              <a:schemeClr val="accent1"/>
            </a:solidFill>
            <a:ln w="9525">
              <a:noFill/>
              <a:miter lim="800000"/>
              <a:headEnd/>
              <a:tailEnd/>
            </a:ln>
          </p:spPr>
          <p:txBody>
            <a:bodyPr vert="horz" wrap="square" lIns="91440" tIns="45720" rIns="91440" bIns="45720" numCol="1" anchor="ctr" anchorCtr="0" compatLnSpc="1">
              <a:prstTxWarp prst="textNoShape">
                <a:avLst/>
              </a:prstTxWarp>
            </a:bodyPr>
            <a:lstStyle/>
            <a:p>
              <a:pPr lvl="0" algn="ctr"/>
              <a:r>
                <a:rPr lang="ru-RU" altLang="ru-RU" sz="1100" dirty="0" smtClean="0">
                  <a:latin typeface="+mn-lt"/>
                  <a:ea typeface="Times New Roman" panose="02020603050405020304" pitchFamily="18" charset="0"/>
                  <a:cs typeface="Times New Roman" panose="02020603050405020304" pitchFamily="18" charset="0"/>
                </a:rPr>
                <a:t>Сметный расчёт </a:t>
              </a:r>
              <a:r>
                <a:rPr lang="ru-RU" altLang="ru-RU" sz="1100" dirty="0">
                  <a:latin typeface="+mn-lt"/>
                  <a:ea typeface="Times New Roman" panose="02020603050405020304" pitchFamily="18" charset="0"/>
                  <a:cs typeface="Times New Roman" panose="02020603050405020304" pitchFamily="18" charset="0"/>
                </a:rPr>
                <a:t>стоимости строительства</a:t>
              </a:r>
            </a:p>
          </p:txBody>
        </p:sp>
      </p:grpSp>
      <p:grpSp>
        <p:nvGrpSpPr>
          <p:cNvPr id="22" name="Группа 21"/>
          <p:cNvGrpSpPr/>
          <p:nvPr/>
        </p:nvGrpSpPr>
        <p:grpSpPr>
          <a:xfrm>
            <a:off x="345282" y="1184598"/>
            <a:ext cx="9076308" cy="3410192"/>
            <a:chOff x="2211147" y="3861034"/>
            <a:chExt cx="9076308" cy="3410192"/>
          </a:xfrm>
        </p:grpSpPr>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11147" y="3861034"/>
              <a:ext cx="9076308" cy="3410192"/>
            </a:xfrm>
            <a:prstGeom prst="rect">
              <a:avLst/>
            </a:prstGeom>
            <a:ln>
              <a:solidFill>
                <a:schemeClr val="bg2">
                  <a:lumMod val="50000"/>
                </a:schemeClr>
              </a:solidFill>
            </a:ln>
            <a:effectLst/>
          </p:spPr>
        </p:pic>
        <p:sp>
          <p:nvSpPr>
            <p:cNvPr id="21" name="Rectangle 10"/>
            <p:cNvSpPr>
              <a:spLocks noChangeArrowheads="1"/>
            </p:cNvSpPr>
            <p:nvPr/>
          </p:nvSpPr>
          <p:spPr bwMode="auto">
            <a:xfrm>
              <a:off x="7110991" y="3861034"/>
              <a:ext cx="4176464" cy="204833"/>
            </a:xfrm>
            <a:prstGeom prst="rect">
              <a:avLst/>
            </a:prstGeom>
            <a:solidFill>
              <a:schemeClr val="accent1"/>
            </a:solidFill>
            <a:ln w="9525">
              <a:noFill/>
              <a:miter lim="800000"/>
              <a:headEnd/>
              <a:tailEnd/>
            </a:ln>
          </p:spPr>
          <p:txBody>
            <a:bodyPr vert="horz" wrap="square" lIns="91440" tIns="45720" rIns="91440" bIns="45720" numCol="1" anchor="ctr" anchorCtr="0" compatLnSpc="1">
              <a:prstTxWarp prst="textNoShape">
                <a:avLst/>
              </a:prstTxWarp>
            </a:bodyPr>
            <a:lstStyle/>
            <a:p>
              <a:pPr lvl="0" algn="ctr"/>
              <a:r>
                <a:rPr lang="ru-RU" altLang="ru-RU" sz="1100" dirty="0" smtClean="0">
                  <a:latin typeface="+mn-lt"/>
                  <a:ea typeface="Times New Roman" panose="02020603050405020304" pitchFamily="18" charset="0"/>
                  <a:cs typeface="Times New Roman" panose="02020603050405020304" pitchFamily="18" charset="0"/>
                </a:rPr>
                <a:t>Ведомость </a:t>
              </a:r>
              <a:r>
                <a:rPr lang="ru-RU" altLang="ru-RU" sz="1100" dirty="0">
                  <a:latin typeface="+mn-lt"/>
                  <a:ea typeface="Times New Roman" panose="02020603050405020304" pitchFamily="18" charset="0"/>
                  <a:cs typeface="Times New Roman" panose="02020603050405020304" pitchFamily="18" charset="0"/>
                </a:rPr>
                <a:t>ресурсов</a:t>
              </a:r>
            </a:p>
          </p:txBody>
        </p:sp>
      </p:grpSp>
      <p:grpSp>
        <p:nvGrpSpPr>
          <p:cNvPr id="25" name="Группа 24"/>
          <p:cNvGrpSpPr/>
          <p:nvPr/>
        </p:nvGrpSpPr>
        <p:grpSpPr>
          <a:xfrm>
            <a:off x="345282" y="1428102"/>
            <a:ext cx="9076306" cy="4025689"/>
            <a:chOff x="442009" y="2325920"/>
            <a:chExt cx="9076306" cy="4025689"/>
          </a:xfrm>
        </p:grpSpPr>
        <p:pic>
          <p:nvPicPr>
            <p:cNvPr id="11" name="Рисунок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2009" y="2325920"/>
              <a:ext cx="9076306" cy="4025689"/>
            </a:xfrm>
            <a:prstGeom prst="rect">
              <a:avLst/>
            </a:prstGeom>
            <a:ln>
              <a:solidFill>
                <a:schemeClr val="bg2">
                  <a:lumMod val="50000"/>
                </a:schemeClr>
              </a:solidFill>
            </a:ln>
            <a:effectLst/>
          </p:spPr>
        </p:pic>
        <p:sp>
          <p:nvSpPr>
            <p:cNvPr id="24" name="Rectangle 10"/>
            <p:cNvSpPr>
              <a:spLocks noChangeArrowheads="1"/>
            </p:cNvSpPr>
            <p:nvPr/>
          </p:nvSpPr>
          <p:spPr bwMode="auto">
            <a:xfrm>
              <a:off x="5341851" y="2325920"/>
              <a:ext cx="4176464" cy="204833"/>
            </a:xfrm>
            <a:prstGeom prst="rect">
              <a:avLst/>
            </a:prstGeom>
            <a:solidFill>
              <a:schemeClr val="accent1"/>
            </a:solidFill>
            <a:ln w="9525">
              <a:noFill/>
              <a:miter lim="800000"/>
              <a:headEnd/>
              <a:tailEnd/>
            </a:ln>
          </p:spPr>
          <p:txBody>
            <a:bodyPr vert="horz" wrap="square" lIns="91440" tIns="45720" rIns="91440" bIns="45720" numCol="1" anchor="ctr" anchorCtr="0" compatLnSpc="1">
              <a:prstTxWarp prst="textNoShape">
                <a:avLst/>
              </a:prstTxWarp>
            </a:bodyPr>
            <a:lstStyle/>
            <a:p>
              <a:pPr lvl="0" algn="ctr"/>
              <a:r>
                <a:rPr lang="ru-RU" altLang="ru-RU" sz="1100" dirty="0" smtClean="0">
                  <a:latin typeface="+mn-lt"/>
                  <a:ea typeface="Times New Roman" panose="02020603050405020304" pitchFamily="18" charset="0"/>
                  <a:cs typeface="Times New Roman" panose="02020603050405020304" pitchFamily="18" charset="0"/>
                </a:rPr>
                <a:t>Документ</a:t>
              </a:r>
              <a:r>
                <a:rPr lang="ru-RU" altLang="ru-RU" sz="1100" dirty="0">
                  <a:latin typeface="+mn-lt"/>
                  <a:ea typeface="Times New Roman" panose="02020603050405020304" pitchFamily="18" charset="0"/>
                  <a:cs typeface="Times New Roman" panose="02020603050405020304" pitchFamily="18" charset="0"/>
                </a:rPr>
                <a:t>: Акт выполненных работ</a:t>
              </a:r>
            </a:p>
          </p:txBody>
        </p:sp>
      </p:grpSp>
      <p:grpSp>
        <p:nvGrpSpPr>
          <p:cNvPr id="27" name="Группа 26"/>
          <p:cNvGrpSpPr/>
          <p:nvPr/>
        </p:nvGrpSpPr>
        <p:grpSpPr>
          <a:xfrm>
            <a:off x="345282" y="1671606"/>
            <a:ext cx="9079677" cy="3824114"/>
            <a:chOff x="10352650" y="57294"/>
            <a:chExt cx="9079677" cy="3824114"/>
          </a:xfrm>
        </p:grpSpPr>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52650" y="57294"/>
              <a:ext cx="9079677" cy="3824114"/>
            </a:xfrm>
            <a:prstGeom prst="rect">
              <a:avLst/>
            </a:prstGeom>
            <a:ln>
              <a:solidFill>
                <a:schemeClr val="bg2">
                  <a:lumMod val="50000"/>
                </a:schemeClr>
              </a:solidFill>
            </a:ln>
            <a:effectLst/>
          </p:spPr>
        </p:pic>
        <p:sp>
          <p:nvSpPr>
            <p:cNvPr id="26" name="Rectangle 10"/>
            <p:cNvSpPr>
              <a:spLocks noChangeArrowheads="1"/>
            </p:cNvSpPr>
            <p:nvPr/>
          </p:nvSpPr>
          <p:spPr bwMode="auto">
            <a:xfrm>
              <a:off x="15255863" y="57294"/>
              <a:ext cx="4176464" cy="204833"/>
            </a:xfrm>
            <a:prstGeom prst="rect">
              <a:avLst/>
            </a:prstGeom>
            <a:solidFill>
              <a:schemeClr val="accent1"/>
            </a:solidFill>
            <a:ln w="9525">
              <a:noFill/>
              <a:miter lim="800000"/>
              <a:headEnd/>
              <a:tailEnd/>
            </a:ln>
          </p:spPr>
          <p:txBody>
            <a:bodyPr vert="horz" wrap="square" lIns="91440" tIns="45720" rIns="91440" bIns="45720" numCol="1" anchor="ctr" anchorCtr="0" compatLnSpc="1">
              <a:prstTxWarp prst="textNoShape">
                <a:avLst/>
              </a:prstTxWarp>
            </a:bodyPr>
            <a:lstStyle/>
            <a:p>
              <a:pPr lvl="0" algn="ctr"/>
              <a:r>
                <a:rPr lang="ru-RU" altLang="ru-RU" sz="1100" dirty="0" smtClean="0">
                  <a:latin typeface="+mn-lt"/>
                  <a:ea typeface="Times New Roman" panose="02020603050405020304" pitchFamily="18" charset="0"/>
                  <a:cs typeface="Times New Roman" panose="02020603050405020304" pitchFamily="18" charset="0"/>
                </a:rPr>
                <a:t>Акт </a:t>
              </a:r>
              <a:r>
                <a:rPr lang="ru-RU" altLang="ru-RU" sz="1100" dirty="0">
                  <a:latin typeface="+mn-lt"/>
                  <a:ea typeface="Times New Roman" panose="02020603050405020304" pitchFamily="18" charset="0"/>
                  <a:cs typeface="Times New Roman" panose="02020603050405020304" pitchFamily="18" charset="0"/>
                </a:rPr>
                <a:t>выполненных работ</a:t>
              </a:r>
            </a:p>
          </p:txBody>
        </p:sp>
      </p:grpSp>
      <p:grpSp>
        <p:nvGrpSpPr>
          <p:cNvPr id="28" name="Группа 27"/>
          <p:cNvGrpSpPr/>
          <p:nvPr/>
        </p:nvGrpSpPr>
        <p:grpSpPr>
          <a:xfrm>
            <a:off x="345282" y="1920012"/>
            <a:ext cx="9079676" cy="4178840"/>
            <a:chOff x="12730658" y="2735765"/>
            <a:chExt cx="9079676" cy="4178840"/>
          </a:xfrm>
        </p:grpSpPr>
        <p:pic>
          <p:nvPicPr>
            <p:cNvPr id="3" name="Рисунок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730658" y="2735765"/>
              <a:ext cx="9079676" cy="4178840"/>
            </a:xfrm>
            <a:prstGeom prst="rect">
              <a:avLst/>
            </a:prstGeom>
            <a:ln>
              <a:solidFill>
                <a:schemeClr val="bg2">
                  <a:lumMod val="50000"/>
                </a:schemeClr>
              </a:solidFill>
            </a:ln>
            <a:effectLst/>
          </p:spPr>
        </p:pic>
        <p:sp>
          <p:nvSpPr>
            <p:cNvPr id="23" name="Rectangle 10"/>
            <p:cNvSpPr>
              <a:spLocks noChangeArrowheads="1"/>
            </p:cNvSpPr>
            <p:nvPr/>
          </p:nvSpPr>
          <p:spPr bwMode="auto">
            <a:xfrm>
              <a:off x="17633870" y="2735765"/>
              <a:ext cx="4176464" cy="204833"/>
            </a:xfrm>
            <a:prstGeom prst="rect">
              <a:avLst/>
            </a:prstGeom>
            <a:solidFill>
              <a:schemeClr val="accent1"/>
            </a:solidFill>
            <a:ln w="9525">
              <a:noFill/>
              <a:miter lim="800000"/>
              <a:headEnd/>
              <a:tailEnd/>
            </a:ln>
          </p:spPr>
          <p:txBody>
            <a:bodyPr vert="horz" wrap="square" lIns="91440" tIns="45720" rIns="91440" bIns="45720" numCol="1" anchor="ctr" anchorCtr="0" compatLnSpc="1">
              <a:prstTxWarp prst="textNoShape">
                <a:avLst/>
              </a:prstTxWarp>
            </a:bodyPr>
            <a:lstStyle/>
            <a:p>
              <a:pPr lvl="0" algn="ctr"/>
              <a:r>
                <a:rPr lang="ru-RU" altLang="ru-RU" sz="1100" dirty="0" smtClean="0">
                  <a:latin typeface="+mn-lt"/>
                  <a:ea typeface="Times New Roman" panose="02020603050405020304" pitchFamily="18" charset="0"/>
                  <a:cs typeface="Times New Roman" panose="02020603050405020304" pitchFamily="18" charset="0"/>
                </a:rPr>
                <a:t>Протокол </a:t>
              </a:r>
              <a:r>
                <a:rPr lang="ru-RU" altLang="ru-RU" sz="1100" dirty="0">
                  <a:latin typeface="+mn-lt"/>
                  <a:ea typeface="Times New Roman" panose="02020603050405020304" pitchFamily="18" charset="0"/>
                  <a:cs typeface="Times New Roman" panose="02020603050405020304" pitchFamily="18" charset="0"/>
                </a:rPr>
                <a:t>экспертизы</a:t>
              </a:r>
            </a:p>
          </p:txBody>
        </p:sp>
      </p:grpSp>
    </p:spTree>
    <p:extLst>
      <p:ext uri="{BB962C8B-B14F-4D97-AF65-F5344CB8AC3E}">
        <p14:creationId xmlns:p14="http://schemas.microsoft.com/office/powerpoint/2010/main" val="3107600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750"/>
                                        <p:tgtEl>
                                          <p:spTgt spid="6"/>
                                        </p:tgtEl>
                                      </p:cBhvr>
                                    </p:animEffect>
                                    <p:anim calcmode="lin" valueType="num">
                                      <p:cBhvr>
                                        <p:cTn id="11" dur="750" fill="hold"/>
                                        <p:tgtEl>
                                          <p:spTgt spid="6"/>
                                        </p:tgtEl>
                                        <p:attrNameLst>
                                          <p:attrName>ppt_x</p:attrName>
                                        </p:attrNameLst>
                                      </p:cBhvr>
                                      <p:tavLst>
                                        <p:tav tm="0">
                                          <p:val>
                                            <p:strVal val="#ppt_x"/>
                                          </p:val>
                                        </p:tav>
                                        <p:tav tm="100000">
                                          <p:val>
                                            <p:strVal val="#ppt_x"/>
                                          </p:val>
                                        </p:tav>
                                      </p:tavLst>
                                    </p:anim>
                                    <p:anim calcmode="lin" valueType="num">
                                      <p:cBhvr>
                                        <p:cTn id="12" dur="7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750"/>
                                        <p:tgtEl>
                                          <p:spTgt spid="20"/>
                                        </p:tgtEl>
                                      </p:cBhvr>
                                    </p:animEffect>
                                    <p:anim calcmode="lin" valueType="num">
                                      <p:cBhvr>
                                        <p:cTn id="18" dur="750" fill="hold"/>
                                        <p:tgtEl>
                                          <p:spTgt spid="20"/>
                                        </p:tgtEl>
                                        <p:attrNameLst>
                                          <p:attrName>ppt_x</p:attrName>
                                        </p:attrNameLst>
                                      </p:cBhvr>
                                      <p:tavLst>
                                        <p:tav tm="0">
                                          <p:val>
                                            <p:strVal val="#ppt_x"/>
                                          </p:val>
                                        </p:tav>
                                        <p:tav tm="100000">
                                          <p:val>
                                            <p:strVal val="#ppt_x"/>
                                          </p:val>
                                        </p:tav>
                                      </p:tavLst>
                                    </p:anim>
                                    <p:anim calcmode="lin" valueType="num">
                                      <p:cBhvr>
                                        <p:cTn id="19" dur="75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750"/>
                                        <p:tgtEl>
                                          <p:spTgt spid="22"/>
                                        </p:tgtEl>
                                      </p:cBhvr>
                                    </p:animEffect>
                                    <p:anim calcmode="lin" valueType="num">
                                      <p:cBhvr>
                                        <p:cTn id="25" dur="750" fill="hold"/>
                                        <p:tgtEl>
                                          <p:spTgt spid="22"/>
                                        </p:tgtEl>
                                        <p:attrNameLst>
                                          <p:attrName>ppt_x</p:attrName>
                                        </p:attrNameLst>
                                      </p:cBhvr>
                                      <p:tavLst>
                                        <p:tav tm="0">
                                          <p:val>
                                            <p:strVal val="#ppt_x"/>
                                          </p:val>
                                        </p:tav>
                                        <p:tav tm="100000">
                                          <p:val>
                                            <p:strVal val="#ppt_x"/>
                                          </p:val>
                                        </p:tav>
                                      </p:tavLst>
                                    </p:anim>
                                    <p:anim calcmode="lin" valueType="num">
                                      <p:cBhvr>
                                        <p:cTn id="26" dur="75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750"/>
                                        <p:tgtEl>
                                          <p:spTgt spid="25"/>
                                        </p:tgtEl>
                                      </p:cBhvr>
                                    </p:animEffect>
                                    <p:anim calcmode="lin" valueType="num">
                                      <p:cBhvr>
                                        <p:cTn id="32" dur="750" fill="hold"/>
                                        <p:tgtEl>
                                          <p:spTgt spid="25"/>
                                        </p:tgtEl>
                                        <p:attrNameLst>
                                          <p:attrName>ppt_x</p:attrName>
                                        </p:attrNameLst>
                                      </p:cBhvr>
                                      <p:tavLst>
                                        <p:tav tm="0">
                                          <p:val>
                                            <p:strVal val="#ppt_x"/>
                                          </p:val>
                                        </p:tav>
                                        <p:tav tm="100000">
                                          <p:val>
                                            <p:strVal val="#ppt_x"/>
                                          </p:val>
                                        </p:tav>
                                      </p:tavLst>
                                    </p:anim>
                                    <p:anim calcmode="lin" valueType="num">
                                      <p:cBhvr>
                                        <p:cTn id="33" dur="75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750"/>
                                        <p:tgtEl>
                                          <p:spTgt spid="27"/>
                                        </p:tgtEl>
                                      </p:cBhvr>
                                    </p:animEffect>
                                    <p:anim calcmode="lin" valueType="num">
                                      <p:cBhvr>
                                        <p:cTn id="39" dur="750" fill="hold"/>
                                        <p:tgtEl>
                                          <p:spTgt spid="27"/>
                                        </p:tgtEl>
                                        <p:attrNameLst>
                                          <p:attrName>ppt_x</p:attrName>
                                        </p:attrNameLst>
                                      </p:cBhvr>
                                      <p:tavLst>
                                        <p:tav tm="0">
                                          <p:val>
                                            <p:strVal val="#ppt_x"/>
                                          </p:val>
                                        </p:tav>
                                        <p:tav tm="100000">
                                          <p:val>
                                            <p:strVal val="#ppt_x"/>
                                          </p:val>
                                        </p:tav>
                                      </p:tavLst>
                                    </p:anim>
                                    <p:anim calcmode="lin" valueType="num">
                                      <p:cBhvr>
                                        <p:cTn id="40" dur="75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750"/>
                                        <p:tgtEl>
                                          <p:spTgt spid="28"/>
                                        </p:tgtEl>
                                      </p:cBhvr>
                                    </p:animEffect>
                                    <p:anim calcmode="lin" valueType="num">
                                      <p:cBhvr>
                                        <p:cTn id="46" dur="750" fill="hold"/>
                                        <p:tgtEl>
                                          <p:spTgt spid="28"/>
                                        </p:tgtEl>
                                        <p:attrNameLst>
                                          <p:attrName>ppt_x</p:attrName>
                                        </p:attrNameLst>
                                      </p:cBhvr>
                                      <p:tavLst>
                                        <p:tav tm="0">
                                          <p:val>
                                            <p:strVal val="#ppt_x"/>
                                          </p:val>
                                        </p:tav>
                                        <p:tav tm="100000">
                                          <p:val>
                                            <p:strVal val="#ppt_x"/>
                                          </p:val>
                                        </p:tav>
                                      </p:tavLst>
                                    </p:anim>
                                    <p:anim calcmode="lin" valueType="num">
                                      <p:cBhvr>
                                        <p:cTn id="47" dur="75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0909_шаблон">
  <a:themeElements>
    <a:clrScheme name="Другая 22">
      <a:dk1>
        <a:srgbClr val="5F0000"/>
      </a:dk1>
      <a:lt1>
        <a:srgbClr val="FFFFFF"/>
      </a:lt1>
      <a:dk2>
        <a:srgbClr val="CC3300"/>
      </a:dk2>
      <a:lt2>
        <a:srgbClr val="808080"/>
      </a:lt2>
      <a:accent1>
        <a:srgbClr val="FECB00"/>
      </a:accent1>
      <a:accent2>
        <a:srgbClr val="369900"/>
      </a:accent2>
      <a:accent3>
        <a:srgbClr val="FFFFFF"/>
      </a:accent3>
      <a:accent4>
        <a:srgbClr val="890000"/>
      </a:accent4>
      <a:accent5>
        <a:srgbClr val="FDED00"/>
      </a:accent5>
      <a:accent6>
        <a:srgbClr val="308A00"/>
      </a:accent6>
      <a:hlink>
        <a:srgbClr val="0033CC"/>
      </a:hlink>
      <a:folHlink>
        <a:srgbClr val="CC3300"/>
      </a:folHlink>
    </a:clrScheme>
    <a:fontScheme name="0909_шаблон">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10000"/>
          </a:lnSpc>
          <a:spcBef>
            <a:spcPct val="50000"/>
          </a:spcBef>
          <a:spcAft>
            <a:spcPct val="0"/>
          </a:spcAft>
          <a:buClrTx/>
          <a:buSzTx/>
          <a:buFontTx/>
          <a:buNone/>
          <a:tabLst/>
          <a:defRPr kumimoji="0" lang="ru-RU"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10000"/>
          </a:lnSpc>
          <a:spcBef>
            <a:spcPct val="50000"/>
          </a:spcBef>
          <a:spcAft>
            <a:spcPct val="0"/>
          </a:spcAft>
          <a:buClrTx/>
          <a:buSzTx/>
          <a:buFontTx/>
          <a:buNone/>
          <a:tabLst/>
          <a:defRPr kumimoji="0" lang="ru-RU" sz="2000" b="0" i="0" u="none" strike="noStrike" cap="none" normalizeH="0" baseline="0" smtClean="0">
            <a:ln>
              <a:noFill/>
            </a:ln>
            <a:solidFill>
              <a:schemeClr val="tx1"/>
            </a:solidFill>
            <a:effectLst/>
            <a:latin typeface="Arial" charset="0"/>
          </a:defRPr>
        </a:defPPr>
      </a:lstStyle>
    </a:lnDef>
  </a:objectDefaults>
  <a:extraClrSchemeLst>
    <a:extraClrScheme>
      <a:clrScheme name="0909_шаблон 1">
        <a:dk1>
          <a:srgbClr val="5F0000"/>
        </a:dk1>
        <a:lt1>
          <a:srgbClr val="FFFFFF"/>
        </a:lt1>
        <a:dk2>
          <a:srgbClr val="CC3300"/>
        </a:dk2>
        <a:lt2>
          <a:srgbClr val="808080"/>
        </a:lt2>
        <a:accent1>
          <a:srgbClr val="F9E383"/>
        </a:accent1>
        <a:accent2>
          <a:srgbClr val="369900"/>
        </a:accent2>
        <a:accent3>
          <a:srgbClr val="FFFFFF"/>
        </a:accent3>
        <a:accent4>
          <a:srgbClr val="500000"/>
        </a:accent4>
        <a:accent5>
          <a:srgbClr val="FBEFC1"/>
        </a:accent5>
        <a:accent6>
          <a:srgbClr val="308A00"/>
        </a:accent6>
        <a:hlink>
          <a:srgbClr val="0033CC"/>
        </a:hlink>
        <a:folHlink>
          <a:srgbClr val="CC33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910_шаблон">
  <a:themeElements>
    <a:clrScheme name="910_шаблон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910_шаблон">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10000"/>
          </a:lnSpc>
          <a:spcBef>
            <a:spcPct val="50000"/>
          </a:spcBef>
          <a:spcAft>
            <a:spcPct val="0"/>
          </a:spcAft>
          <a:buClrTx/>
          <a:buSzTx/>
          <a:buFontTx/>
          <a:buNone/>
          <a:tabLst/>
          <a:defRPr kumimoji="0" lang="ru-RU"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9E383">
            <a:alpha val="50000"/>
          </a:srgbClr>
        </a:solidFill>
        <a:ln w="44450" cap="flat" cmpd="sng" algn="ctr">
          <a:solidFill>
            <a:srgbClr val="CC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10000"/>
          </a:lnSpc>
          <a:spcBef>
            <a:spcPct val="50000"/>
          </a:spcBef>
          <a:spcAft>
            <a:spcPct val="0"/>
          </a:spcAft>
          <a:buClrTx/>
          <a:buSzTx/>
          <a:buFontTx/>
          <a:buNone/>
          <a:tabLst/>
          <a:defRPr kumimoji="0" lang="ru-RU" sz="2000" b="0" i="0" u="none" strike="noStrike" cap="none" normalizeH="0" baseline="0" smtClean="0">
            <a:ln>
              <a:noFill/>
            </a:ln>
            <a:solidFill>
              <a:schemeClr val="tx1"/>
            </a:solidFill>
            <a:effectLst/>
            <a:latin typeface="Arial" charset="0"/>
          </a:defRPr>
        </a:defPPr>
      </a:lstStyle>
    </a:lnDef>
  </a:objectDefaults>
  <a:extraClrSchemeLst>
    <a:extraClrScheme>
      <a:clrScheme name="910_шаблон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910_шаблон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910_шаблон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910_шаблон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910_шаблон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910_шаблон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910_шаблон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910_шаблон 8">
        <a:dk1>
          <a:srgbClr val="000000"/>
        </a:dk1>
        <a:lt1>
          <a:srgbClr val="FFFFFF"/>
        </a:lt1>
        <a:dk2>
          <a:srgbClr val="000000"/>
        </a:dk2>
        <a:lt2>
          <a:srgbClr val="808080"/>
        </a:lt2>
        <a:accent1>
          <a:srgbClr val="FFCC00"/>
        </a:accent1>
        <a:accent2>
          <a:srgbClr val="3333CC"/>
        </a:accent2>
        <a:accent3>
          <a:srgbClr val="FFFFFF"/>
        </a:accent3>
        <a:accent4>
          <a:srgbClr val="000000"/>
        </a:accent4>
        <a:accent5>
          <a:srgbClr val="FFE2A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910_шаблон 9">
        <a:dk1>
          <a:srgbClr val="000000"/>
        </a:dk1>
        <a:lt1>
          <a:srgbClr val="FFFFFF"/>
        </a:lt1>
        <a:dk2>
          <a:srgbClr val="CC3300"/>
        </a:dk2>
        <a:lt2>
          <a:srgbClr val="808080"/>
        </a:lt2>
        <a:accent1>
          <a:srgbClr val="FFCC00"/>
        </a:accent1>
        <a:accent2>
          <a:srgbClr val="33CC33"/>
        </a:accent2>
        <a:accent3>
          <a:srgbClr val="FFFFFF"/>
        </a:accent3>
        <a:accent4>
          <a:srgbClr val="000000"/>
        </a:accent4>
        <a:accent5>
          <a:srgbClr val="FFE2AA"/>
        </a:accent5>
        <a:accent6>
          <a:srgbClr val="2DB92D"/>
        </a:accent6>
        <a:hlink>
          <a:srgbClr val="0066CC"/>
        </a:hlink>
        <a:folHlink>
          <a:srgbClr val="6600FF"/>
        </a:folHlink>
      </a:clrScheme>
      <a:clrMap bg1="lt1" tx1="dk1" bg2="lt2" tx2="dk2" accent1="accent1" accent2="accent2" accent3="accent3" accent4="accent4" accent5="accent5" accent6="accent6" hlink="hlink" folHlink="folHlink"/>
    </a:extraClrScheme>
    <a:extraClrScheme>
      <a:clrScheme name="910_шаблон 10">
        <a:dk1>
          <a:srgbClr val="CC6600"/>
        </a:dk1>
        <a:lt1>
          <a:srgbClr val="FFFFFF"/>
        </a:lt1>
        <a:dk2>
          <a:srgbClr val="CC3300"/>
        </a:dk2>
        <a:lt2>
          <a:srgbClr val="808080"/>
        </a:lt2>
        <a:accent1>
          <a:srgbClr val="FFCC00"/>
        </a:accent1>
        <a:accent2>
          <a:srgbClr val="33CC33"/>
        </a:accent2>
        <a:accent3>
          <a:srgbClr val="FFFFFF"/>
        </a:accent3>
        <a:accent4>
          <a:srgbClr val="AE5600"/>
        </a:accent4>
        <a:accent5>
          <a:srgbClr val="FFE2AA"/>
        </a:accent5>
        <a:accent6>
          <a:srgbClr val="2DB92D"/>
        </a:accent6>
        <a:hlink>
          <a:srgbClr val="0066CC"/>
        </a:hlink>
        <a:folHlink>
          <a:srgbClr val="6600FF"/>
        </a:folHlink>
      </a:clrScheme>
      <a:clrMap bg1="lt1" tx1="dk1" bg2="lt2" tx2="dk2" accent1="accent1" accent2="accent2" accent3="accent3" accent4="accent4" accent5="accent5" accent6="accent6" hlink="hlink" folHlink="folHlink"/>
    </a:extraClrScheme>
    <a:extraClrScheme>
      <a:clrScheme name="910_шаблон 11">
        <a:dk1>
          <a:srgbClr val="5F5F5F"/>
        </a:dk1>
        <a:lt1>
          <a:srgbClr val="FFFFFF"/>
        </a:lt1>
        <a:dk2>
          <a:srgbClr val="CC3300"/>
        </a:dk2>
        <a:lt2>
          <a:srgbClr val="808080"/>
        </a:lt2>
        <a:accent1>
          <a:srgbClr val="FFCC00"/>
        </a:accent1>
        <a:accent2>
          <a:srgbClr val="33CC33"/>
        </a:accent2>
        <a:accent3>
          <a:srgbClr val="FFFFFF"/>
        </a:accent3>
        <a:accent4>
          <a:srgbClr val="505050"/>
        </a:accent4>
        <a:accent5>
          <a:srgbClr val="FFE2AA"/>
        </a:accent5>
        <a:accent6>
          <a:srgbClr val="2DB92D"/>
        </a:accent6>
        <a:hlink>
          <a:srgbClr val="0066CC"/>
        </a:hlink>
        <a:folHlink>
          <a:srgbClr val="6600FF"/>
        </a:folHlink>
      </a:clrScheme>
      <a:clrMap bg1="lt1" tx1="dk1" bg2="lt2" tx2="dk2" accent1="accent1" accent2="accent2" accent3="accent3" accent4="accent4" accent5="accent5" accent6="accent6" hlink="hlink" folHlink="folHlink"/>
    </a:extraClrScheme>
    <a:extraClrScheme>
      <a:clrScheme name="910_шаблон 12">
        <a:dk1>
          <a:srgbClr val="808080"/>
        </a:dk1>
        <a:lt1>
          <a:srgbClr val="FFFFFF"/>
        </a:lt1>
        <a:dk2>
          <a:srgbClr val="CC3300"/>
        </a:dk2>
        <a:lt2>
          <a:srgbClr val="808080"/>
        </a:lt2>
        <a:accent1>
          <a:srgbClr val="FFCC00"/>
        </a:accent1>
        <a:accent2>
          <a:srgbClr val="33CC33"/>
        </a:accent2>
        <a:accent3>
          <a:srgbClr val="FFFFFF"/>
        </a:accent3>
        <a:accent4>
          <a:srgbClr val="6C6C6C"/>
        </a:accent4>
        <a:accent5>
          <a:srgbClr val="FFE2AA"/>
        </a:accent5>
        <a:accent6>
          <a:srgbClr val="2DB92D"/>
        </a:accent6>
        <a:hlink>
          <a:srgbClr val="0066CC"/>
        </a:hlink>
        <a:folHlink>
          <a:srgbClr val="6600FF"/>
        </a:folHlink>
      </a:clrScheme>
      <a:clrMap bg1="lt1" tx1="dk1" bg2="lt2" tx2="dk2" accent1="accent1" accent2="accent2" accent3="accent3" accent4="accent4" accent5="accent5" accent6="accent6" hlink="hlink" folHlink="folHlink"/>
    </a:extraClrScheme>
    <a:extraClrScheme>
      <a:clrScheme name="910_шаблон 13">
        <a:dk1>
          <a:srgbClr val="808080"/>
        </a:dk1>
        <a:lt1>
          <a:srgbClr val="FFFFFF"/>
        </a:lt1>
        <a:dk2>
          <a:srgbClr val="CC3300"/>
        </a:dk2>
        <a:lt2>
          <a:srgbClr val="808080"/>
        </a:lt2>
        <a:accent1>
          <a:srgbClr val="FFEFAB"/>
        </a:accent1>
        <a:accent2>
          <a:srgbClr val="33CC33"/>
        </a:accent2>
        <a:accent3>
          <a:srgbClr val="FFFFFF"/>
        </a:accent3>
        <a:accent4>
          <a:srgbClr val="6C6C6C"/>
        </a:accent4>
        <a:accent5>
          <a:srgbClr val="FFF6D2"/>
        </a:accent5>
        <a:accent6>
          <a:srgbClr val="2DB92D"/>
        </a:accent6>
        <a:hlink>
          <a:srgbClr val="0066CC"/>
        </a:hlink>
        <a:folHlink>
          <a:srgbClr val="6600FF"/>
        </a:folHlink>
      </a:clrScheme>
      <a:clrMap bg1="lt1" tx1="dk1" bg2="lt2" tx2="dk2" accent1="accent1" accent2="accent2" accent3="accent3" accent4="accent4" accent5="accent5" accent6="accent6" hlink="hlink" folHlink="folHlink"/>
    </a:extraClrScheme>
    <a:extraClrScheme>
      <a:clrScheme name="910_шаблон 14">
        <a:dk1>
          <a:srgbClr val="6E5234"/>
        </a:dk1>
        <a:lt1>
          <a:srgbClr val="FFFFFF"/>
        </a:lt1>
        <a:dk2>
          <a:srgbClr val="CC3300"/>
        </a:dk2>
        <a:lt2>
          <a:srgbClr val="808080"/>
        </a:lt2>
        <a:accent1>
          <a:srgbClr val="FFEFAB"/>
        </a:accent1>
        <a:accent2>
          <a:srgbClr val="33CC33"/>
        </a:accent2>
        <a:accent3>
          <a:srgbClr val="FFFFFF"/>
        </a:accent3>
        <a:accent4>
          <a:srgbClr val="5D452B"/>
        </a:accent4>
        <a:accent5>
          <a:srgbClr val="FFF6D2"/>
        </a:accent5>
        <a:accent6>
          <a:srgbClr val="2DB92D"/>
        </a:accent6>
        <a:hlink>
          <a:srgbClr val="0066CC"/>
        </a:hlink>
        <a:folHlink>
          <a:srgbClr val="6600FF"/>
        </a:folHlink>
      </a:clrScheme>
      <a:clrMap bg1="lt1" tx1="dk1" bg2="lt2" tx2="dk2" accent1="accent1" accent2="accent2" accent3="accent3" accent4="accent4" accent5="accent5" accent6="accent6" hlink="hlink" folHlink="folHlink"/>
    </a:extraClrScheme>
    <a:extraClrScheme>
      <a:clrScheme name="910_шаблон 15">
        <a:dk1>
          <a:srgbClr val="6E5234"/>
        </a:dk1>
        <a:lt1>
          <a:srgbClr val="FFFFCC"/>
        </a:lt1>
        <a:dk2>
          <a:srgbClr val="CC3300"/>
        </a:dk2>
        <a:lt2>
          <a:srgbClr val="808080"/>
        </a:lt2>
        <a:accent1>
          <a:srgbClr val="FFEFAB"/>
        </a:accent1>
        <a:accent2>
          <a:srgbClr val="33CC33"/>
        </a:accent2>
        <a:accent3>
          <a:srgbClr val="FFFFE2"/>
        </a:accent3>
        <a:accent4>
          <a:srgbClr val="5D452B"/>
        </a:accent4>
        <a:accent5>
          <a:srgbClr val="FFF6D2"/>
        </a:accent5>
        <a:accent6>
          <a:srgbClr val="2DB92D"/>
        </a:accent6>
        <a:hlink>
          <a:srgbClr val="0066CC"/>
        </a:hlink>
        <a:folHlink>
          <a:srgbClr val="6600FF"/>
        </a:folHlink>
      </a:clrScheme>
      <a:clrMap bg1="lt1" tx1="dk1" bg2="lt2" tx2="dk2" accent1="accent1" accent2="accent2" accent3="accent3" accent4="accent4" accent5="accent5" accent6="accent6" hlink="hlink" folHlink="folHlink"/>
    </a:extraClrScheme>
    <a:extraClrScheme>
      <a:clrScheme name="910_шаблон 16">
        <a:dk1>
          <a:srgbClr val="714831"/>
        </a:dk1>
        <a:lt1>
          <a:srgbClr val="FFFFCC"/>
        </a:lt1>
        <a:dk2>
          <a:srgbClr val="CC3300"/>
        </a:dk2>
        <a:lt2>
          <a:srgbClr val="808080"/>
        </a:lt2>
        <a:accent1>
          <a:srgbClr val="FFEFAB"/>
        </a:accent1>
        <a:accent2>
          <a:srgbClr val="33CC33"/>
        </a:accent2>
        <a:accent3>
          <a:srgbClr val="FFFFE2"/>
        </a:accent3>
        <a:accent4>
          <a:srgbClr val="5F3C28"/>
        </a:accent4>
        <a:accent5>
          <a:srgbClr val="FFF6D2"/>
        </a:accent5>
        <a:accent6>
          <a:srgbClr val="2DB92D"/>
        </a:accent6>
        <a:hlink>
          <a:srgbClr val="0066CC"/>
        </a:hlink>
        <a:folHlink>
          <a:srgbClr val="6600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УПП_12</Template>
  <TotalTime>7186</TotalTime>
  <Words>1622</Words>
  <Application>Microsoft Office PowerPoint</Application>
  <PresentationFormat>Произвольный</PresentationFormat>
  <Paragraphs>230</Paragraphs>
  <Slides>20</Slides>
  <Notes>14</Notes>
  <HiddenSlides>0</HiddenSlides>
  <MMClips>0</MMClips>
  <ScaleCrop>false</ScaleCrop>
  <HeadingPairs>
    <vt:vector size="6" baseType="variant">
      <vt:variant>
        <vt:lpstr>Использованные шрифты</vt:lpstr>
      </vt:variant>
      <vt:variant>
        <vt:i4>6</vt:i4>
      </vt:variant>
      <vt:variant>
        <vt:lpstr>Тема</vt:lpstr>
      </vt:variant>
      <vt:variant>
        <vt:i4>2</vt:i4>
      </vt:variant>
      <vt:variant>
        <vt:lpstr>Заголовки слайдов</vt:lpstr>
      </vt:variant>
      <vt:variant>
        <vt:i4>20</vt:i4>
      </vt:variant>
    </vt:vector>
  </HeadingPairs>
  <TitlesOfParts>
    <vt:vector size="28" baseType="lpstr">
      <vt:lpstr>Arial</vt:lpstr>
      <vt:lpstr>Calibri</vt:lpstr>
      <vt:lpstr>Arial Unicode MS</vt:lpstr>
      <vt:lpstr>Wingdings</vt:lpstr>
      <vt:lpstr>Times New Roman</vt:lpstr>
      <vt:lpstr>Arial Black</vt:lpstr>
      <vt:lpstr>0909_шаблон</vt:lpstr>
      <vt:lpstr>910_шаблон</vt:lpstr>
      <vt:lpstr>Презентация PowerPoint</vt:lpstr>
      <vt:lpstr>Презентация PowerPoint</vt:lpstr>
      <vt:lpstr>Презентация PowerPoint</vt:lpstr>
      <vt:lpstr>Презентация PowerPoint</vt:lpstr>
      <vt:lpstr>Презентация PowerPoint</vt:lpstr>
      <vt:lpstr>Схема интеграции строительных решений</vt:lpstr>
      <vt:lpstr>1С:Смета 3</vt:lpstr>
      <vt:lpstr>Предназначение программы 1С:Смета 3</vt:lpstr>
      <vt:lpstr>ПП 1С:Смета 3</vt:lpstr>
      <vt:lpstr>Рассмотрим несколько примеров взаимодействия с BIM решением</vt:lpstr>
      <vt:lpstr>1С:Подрядчик строительства. Управление строительным производством</vt:lpstr>
      <vt:lpstr>1С:Подрядчик строительства.  Управление строительным производством </vt:lpstr>
      <vt:lpstr>1С:Подрядчик строительства. Управление финансами</vt:lpstr>
      <vt:lpstr>1С:Подрядчик строительства. Управление финансами</vt:lpstr>
      <vt:lpstr>Выпуск 1С:Подрядчик строительства. Управление финансами, редакции 3.1 Декабрь 2022</vt:lpstr>
      <vt:lpstr>1С:Бухгалтерия строительной организации КОРП</vt:lpstr>
      <vt:lpstr>1С:Бухгалтерия строительной организации КОРП</vt:lpstr>
      <vt:lpstr>1С:Бухгалтерия строительной организации КОРП</vt:lpstr>
      <vt:lpstr>Взаимодействие БСО КОРП и ЕИС Федерального казначейства</vt:lpstr>
      <vt:lpstr>Презентация PowerPoint</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Central Topic</dc:title>
  <dc:creator>Сергей Лебедев</dc:creator>
  <cp:lastModifiedBy>Пользователь Windows</cp:lastModifiedBy>
  <cp:revision>817</cp:revision>
  <cp:lastPrinted>2013-04-22T08:12:59Z</cp:lastPrinted>
  <dcterms:created xsi:type="dcterms:W3CDTF">2010-03-31T11:58:23Z</dcterms:created>
  <dcterms:modified xsi:type="dcterms:W3CDTF">2022-11-08T10:51:36Z</dcterms:modified>
</cp:coreProperties>
</file>